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06" autoAdjust="0"/>
    <p:restoredTop sz="94422" autoAdjust="0"/>
  </p:normalViewPr>
  <p:slideViewPr>
    <p:cSldViewPr>
      <p:cViewPr varScale="1">
        <p:scale>
          <a:sx n="121" d="100"/>
          <a:sy n="121" d="100"/>
        </p:scale>
        <p:origin x="226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January 2020</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802.15-20-0008-00-secn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January 2020</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January 2020 interim]</a:t>
            </a:r>
          </a:p>
          <a:p>
            <a:pPr>
              <a:defRPr/>
            </a:pPr>
            <a:r>
              <a:rPr lang="en-US" altLang="en-US" sz="1600" b="1" dirty="0">
                <a:solidFill>
                  <a:schemeClr val="tx2"/>
                </a:solidFill>
              </a:rPr>
              <a:t>Date Submitted: </a:t>
            </a:r>
            <a:r>
              <a:rPr lang="en-US" altLang="en-US" sz="1600" dirty="0">
                <a:solidFill>
                  <a:schemeClr val="tx2"/>
                </a:solidFill>
              </a:rPr>
              <a:t>[9 January 2020]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January 2020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Waikoloa meeting:   15-19-0570-00</a:t>
            </a:r>
          </a:p>
          <a:p>
            <a:pPr lvl="1"/>
            <a:r>
              <a:rPr lang="en-US" sz="1400" dirty="0"/>
              <a:t>Review comments from informal WG review</a:t>
            </a:r>
          </a:p>
          <a:p>
            <a:pPr lvl="1"/>
            <a:r>
              <a:rPr lang="en-US" sz="1400" dirty="0"/>
              <a:t>Create motions for WG ballot of 4y amendment.   Create motions for CRG.</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Tuesday AM2</a:t>
            </a:r>
            <a:endParaRPr lang="en-US" sz="1400" dirty="0"/>
          </a:p>
          <a:p>
            <a:pPr lvl="1"/>
            <a:r>
              <a:rPr lang="en-US" sz="1400" dirty="0"/>
              <a:t>Review/update timeline</a:t>
            </a:r>
          </a:p>
          <a:p>
            <a:pPr lvl="1"/>
            <a:r>
              <a:rPr lang="en-US" sz="1400" dirty="0"/>
              <a:t>Create Closing Report</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January 2020 interim</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January 2020</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070366705"/>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Review any comments received from informal WG review</a:t>
            </a:r>
          </a:p>
          <a:p>
            <a:pPr marL="800100" indent="-457200">
              <a:spcBef>
                <a:spcPts val="375"/>
              </a:spcBef>
              <a:buSzPct val="100000"/>
            </a:pPr>
            <a:r>
              <a:rPr lang="en-US" altLang="en-US" dirty="0">
                <a:solidFill>
                  <a:srgbClr val="000000"/>
                </a:solidFill>
              </a:rPr>
              <a:t>Put document out for formal WG ballot</a:t>
            </a:r>
          </a:p>
          <a:p>
            <a:pPr marL="800100" indent="-457200">
              <a:spcBef>
                <a:spcPts val="375"/>
              </a:spcBef>
              <a:buSzPct val="100000"/>
            </a:pPr>
            <a:r>
              <a:rPr lang="en-US" altLang="en-US" dirty="0">
                <a:solidFill>
                  <a:srgbClr val="000000"/>
                </a:solidFill>
              </a:rPr>
              <a:t>Create CRG for </a:t>
            </a:r>
            <a:r>
              <a:rPr lang="en-US" altLang="en-US">
                <a:solidFill>
                  <a:srgbClr val="000000"/>
                </a:solidFill>
              </a:rPr>
              <a:t>comment resolution</a:t>
            </a:r>
            <a:endParaRPr lang="en-US" altLang="en-US" dirty="0">
              <a:solidFill>
                <a:srgbClr val="000000"/>
              </a:solidFill>
            </a:endParaRPr>
          </a:p>
          <a:p>
            <a:pPr marL="800100" indent="-457200">
              <a:spcBef>
                <a:spcPts val="375"/>
              </a:spcBef>
              <a:buSzPct val="100000"/>
            </a:pPr>
            <a:r>
              <a:rPr lang="en-US"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1665</TotalTime>
  <Words>1398</Words>
  <Application>Microsoft Macintosh PowerPoint</Application>
  <PresentationFormat>On-screen Show (4:3)</PresentationFormat>
  <Paragraphs>113</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January 2020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418</cp:revision>
  <cp:lastPrinted>1998-02-10T13:28:06Z</cp:lastPrinted>
  <dcterms:created xsi:type="dcterms:W3CDTF">2017-03-12T21:31:02Z</dcterms:created>
  <dcterms:modified xsi:type="dcterms:W3CDTF">2020-01-09T17:30:19Z</dcterms:modified>
</cp:coreProperties>
</file>