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424" r:id="rId3"/>
    <p:sldId id="832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1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0" autoAdjust="0"/>
    <p:restoredTop sz="95409" autoAdjust="0"/>
  </p:normalViewPr>
  <p:slideViewPr>
    <p:cSldViewPr>
      <p:cViewPr varScale="1">
        <p:scale>
          <a:sx n="66" d="100"/>
          <a:sy n="66" d="100"/>
        </p:scale>
        <p:origin x="1408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2251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45812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15-19</a:t>
            </a:r>
            <a:r>
              <a:rPr lang="en-US" sz="1800" b="1" dirty="0" smtClean="0"/>
              <a:t>-0577-00-0013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November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January 2020 Agenda</a:t>
            </a:r>
            <a:endParaRPr lang="en-US" altLang="en-US" sz="3000" dirty="0" smtClean="0"/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2019-11-15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84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096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November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Agenda for </a:t>
            </a:r>
            <a:r>
              <a:rPr lang="en-US" altLang="en-US" dirty="0"/>
              <a:t>the </a:t>
            </a:r>
            <a:r>
              <a:rPr lang="en-US" altLang="en-US" dirty="0" smtClean="0"/>
              <a:t>January 2020 </a:t>
            </a:r>
            <a:r>
              <a:rPr lang="en-US" altLang="en-US" dirty="0"/>
              <a:t>session in </a:t>
            </a:r>
            <a:r>
              <a:rPr lang="en-US" altLang="en-US" dirty="0" smtClean="0"/>
              <a:t>Irvine.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096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November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for January meeting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smtClean="0"/>
              <a:t>4 </a:t>
            </a:r>
            <a:r>
              <a:rPr lang="de-DE" b="0" dirty="0" err="1" smtClean="0"/>
              <a:t>slots</a:t>
            </a:r>
            <a:r>
              <a:rPr lang="de-DE" b="0" dirty="0" smtClean="0"/>
              <a:t> </a:t>
            </a:r>
            <a:r>
              <a:rPr lang="de-DE" b="0" dirty="0" err="1" smtClean="0"/>
              <a:t>requested</a:t>
            </a:r>
            <a:endParaRPr lang="de-DE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smtClean="0"/>
              <a:t>Comment </a:t>
            </a:r>
            <a:r>
              <a:rPr lang="de-DE" b="0" dirty="0" err="1" smtClean="0"/>
              <a:t>resolution</a:t>
            </a:r>
            <a:r>
              <a:rPr lang="de-DE" b="0" dirty="0" smtClean="0"/>
              <a:t> </a:t>
            </a:r>
            <a:r>
              <a:rPr lang="de-DE" b="0" dirty="0" err="1" smtClean="0"/>
              <a:t>against</a:t>
            </a:r>
            <a:r>
              <a:rPr lang="de-DE" b="0" dirty="0" smtClean="0"/>
              <a:t> </a:t>
            </a:r>
            <a:r>
              <a:rPr lang="de-DE" b="0" dirty="0" smtClean="0"/>
              <a:t>WGLB</a:t>
            </a:r>
            <a:endParaRPr lang="de-DE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/>
              <a:t>C</a:t>
            </a:r>
            <a:r>
              <a:rPr lang="de-DE" b="0" dirty="0" smtClean="0"/>
              <a:t>reate D9.0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smtClean="0"/>
              <a:t>Start </a:t>
            </a:r>
            <a:r>
              <a:rPr lang="de-DE" b="0" dirty="0" err="1" smtClean="0"/>
              <a:t>recirc</a:t>
            </a:r>
            <a:endParaRPr lang="en-GB" altLang="en-US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096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402270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119</Words>
  <Application>Microsoft Office PowerPoint</Application>
  <PresentationFormat>Bildschirmpräsentation (4:3)</PresentationFormat>
  <Paragraphs>34</Paragraphs>
  <Slides>3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MS PGothic</vt:lpstr>
      <vt:lpstr>MS PGothic</vt:lpstr>
      <vt:lpstr>Arial</vt:lpstr>
      <vt:lpstr>Times New Roman</vt:lpstr>
      <vt:lpstr>802-11-Submission</vt:lpstr>
      <vt:lpstr>Document</vt:lpstr>
      <vt:lpstr>IEEE 802.15 TG13  Multi-Gbit/s Optical Wireless Communication  January 2020 Agenda</vt:lpstr>
      <vt:lpstr>PowerPoint-Präsentation</vt:lpstr>
      <vt:lpstr>PowerPoint-Präsentation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15-19/0494r0</dc:title>
  <dc:subject>Task Group AY November 2015 Meeting Agenda</dc:subject>
  <dc:creator>Jungnickel, Volker</dc:creator>
  <cp:keywords>July 2019</cp:keywords>
  <cp:lastModifiedBy>Jungnickel, Volker</cp:lastModifiedBy>
  <cp:revision>5443</cp:revision>
  <cp:lastPrinted>2014-11-04T15:04:57Z</cp:lastPrinted>
  <dcterms:created xsi:type="dcterms:W3CDTF">2007-04-17T18:10:23Z</dcterms:created>
  <dcterms:modified xsi:type="dcterms:W3CDTF">2019-11-15T02:07:52Z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