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2" r:id="rId3"/>
    <p:sldId id="274" r:id="rId4"/>
    <p:sldId id="268" r:id="rId5"/>
    <p:sldId id="384" r:id="rId6"/>
    <p:sldId id="375" r:id="rId7"/>
    <p:sldId id="376" r:id="rId8"/>
    <p:sldId id="383" r:id="rId9"/>
    <p:sldId id="374" r:id="rId10"/>
    <p:sldId id="372"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70" d="100"/>
          <a:sy n="70" d="100"/>
        </p:scale>
        <p:origin x="-1590" y="-96"/>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68"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November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November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November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November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November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November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November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 </a:t>
            </a:r>
            <a:r>
              <a:rPr lang="en-US" altLang="en-US" sz="1400" b="1" kern="1200" dirty="0" smtClean="0">
                <a:solidFill>
                  <a:schemeClr val="tx1"/>
                </a:solidFill>
                <a:latin typeface="Times New Roman" pitchFamily="18" charset="0"/>
                <a:ea typeface="+mn-ea"/>
                <a:cs typeface="+mn-cs"/>
              </a:rPr>
              <a:t>15-19-0576-00-004w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19/15-19-0574-00-004w-tg4w-minutes-for-november-2019-plenary-meeting.do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November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[TG 802.15.4w </a:t>
            </a:r>
            <a:r>
              <a:rPr lang="en-US" altLang="en-US" sz="1600" dirty="0" smtClean="0">
                <a:solidFill>
                  <a:schemeClr val="tx2"/>
                </a:solidFill>
              </a:rPr>
              <a:t>November 2019 </a:t>
            </a:r>
            <a:r>
              <a:rPr lang="en-US" altLang="en-US" sz="1600" dirty="0" smtClean="0">
                <a:solidFill>
                  <a:schemeClr val="tx2"/>
                </a:solidFill>
              </a:rPr>
              <a:t>Closing Report]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14 November</a:t>
            </a:r>
            <a:r>
              <a:rPr lang="en-US" altLang="en-US" sz="1600" dirty="0" smtClean="0">
                <a:solidFill>
                  <a:schemeClr val="tx2"/>
                </a:solidFill>
              </a:rPr>
              <a:t>, </a:t>
            </a:r>
            <a:r>
              <a:rPr lang="en-US" altLang="en-US" sz="1600" dirty="0" smtClean="0">
                <a:solidFill>
                  <a:schemeClr val="tx2"/>
                </a:solidFill>
              </a:rPr>
              <a:t>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[Presentation in WG 802.15]</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a:t>
            </a:r>
            <a:br>
              <a:rPr lang="en-US" dirty="0" smtClean="0"/>
            </a:br>
            <a:r>
              <a:rPr lang="en-US" dirty="0" smtClean="0"/>
              <a:t>Any Questions?</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November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10</a:t>
            </a:fld>
            <a:endParaRPr lang="en-US" altLang="en-US"/>
          </a:p>
        </p:txBody>
      </p:sp>
    </p:spTree>
    <p:extLst>
      <p:ext uri="{BB962C8B-B14F-4D97-AF65-F5344CB8AC3E}">
        <p14:creationId xmlns:p14="http://schemas.microsoft.com/office/powerpoint/2010/main" val="1490495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November 2019 </a:t>
            </a:r>
            <a:r>
              <a:rPr lang="en-US" dirty="0" smtClean="0"/>
              <a:t>Closing 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November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a:t>
            </a:r>
            <a:r>
              <a:rPr lang="en-US" sz="2400" dirty="0" smtClean="0"/>
              <a:t>of </a:t>
            </a:r>
            <a:r>
              <a:rPr lang="en-US" sz="2400" dirty="0" smtClean="0"/>
              <a:t>Meeting &amp; Telco Minutes</a:t>
            </a:r>
            <a:endParaRPr lang="en-US" sz="2400" dirty="0"/>
          </a:p>
          <a:p>
            <a:r>
              <a:rPr lang="en-US" sz="2400" dirty="0" smtClean="0"/>
              <a:t>Timeline Review</a:t>
            </a:r>
          </a:p>
          <a:p>
            <a:r>
              <a:rPr lang="en-US" sz="2400" dirty="0" smtClean="0"/>
              <a:t>Test Vectors and Scientific Paper</a:t>
            </a:r>
            <a:endParaRPr lang="en-US" sz="2400" dirty="0"/>
          </a:p>
          <a:p>
            <a:r>
              <a:rPr lang="en-US" sz="2400" dirty="0" smtClean="0"/>
              <a:t>AOB</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November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4180585012"/>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dirty="0"/>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strike="noStrike" kern="1200" baseline="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endParaRPr lang="en-US" sz="1800" u="none" strike="noStrike" kern="1200" baseline="0" dirty="0" smtClean="0">
                        <a:solidFill>
                          <a:schemeClr val="dk1"/>
                        </a:solidFill>
                        <a:latin typeface="+mn-lt"/>
                        <a:ea typeface="+mn-ea"/>
                        <a:cs typeface="+mn-cs"/>
                      </a:endParaRPr>
                    </a:p>
                    <a:p>
                      <a:pPr algn="ctr"/>
                      <a:endParaRPr lang="en-US" sz="1800" u="none" strike="noStrike" kern="1200" baseline="0" dirty="0">
                        <a:solidFill>
                          <a:schemeClr val="dk1"/>
                        </a:solidFill>
                        <a:latin typeface="+mn-lt"/>
                        <a:ea typeface="+mn-ea"/>
                        <a:cs typeface="+mn-cs"/>
                      </a:endParaRPr>
                    </a:p>
                  </a:txBody>
                  <a:tcPr/>
                </a:tc>
                <a:tc>
                  <a:txBody>
                    <a:bodyPr/>
                    <a:lstStyle/>
                    <a:p>
                      <a:endParaRPr lang="en-US" strike="noStrike" baseline="0"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November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p:txBody>
          <a:bodyPr/>
          <a:lstStyle/>
          <a:p>
            <a:r>
              <a:rPr lang="en-US" sz="2400" dirty="0" smtClean="0"/>
              <a:t>Approved Hanoi and telco minutes</a:t>
            </a:r>
          </a:p>
          <a:p>
            <a:r>
              <a:rPr lang="en-US" sz="2400" dirty="0" smtClean="0"/>
              <a:t>Reviewed timeline</a:t>
            </a:r>
          </a:p>
          <a:p>
            <a:r>
              <a:rPr lang="en-US" sz="2400" dirty="0" smtClean="0"/>
              <a:t>Agreed on document format for test vectors</a:t>
            </a:r>
          </a:p>
          <a:p>
            <a:r>
              <a:rPr lang="en-US" sz="2400" dirty="0" smtClean="0"/>
              <a:t>Agreed on scientific publication</a:t>
            </a:r>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5</a:t>
            </a:fld>
            <a:endParaRPr lang="en-US" altLang="en-US"/>
          </a:p>
        </p:txBody>
      </p:sp>
    </p:spTree>
    <p:extLst>
      <p:ext uri="{BB962C8B-B14F-4D97-AF65-F5344CB8AC3E}">
        <p14:creationId xmlns:p14="http://schemas.microsoft.com/office/powerpoint/2010/main" val="2125088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November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6</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505632305"/>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LB Recirculation / SB</a:t>
                      </a:r>
                      <a:endParaRPr lang="en-US" dirty="0"/>
                    </a:p>
                  </a:txBody>
                  <a:tcPr/>
                </a:tc>
                <a:tc>
                  <a:txBody>
                    <a:bodyPr/>
                    <a:lstStyle/>
                    <a:p>
                      <a:r>
                        <a:rPr lang="en-US" dirty="0" smtClean="0"/>
                        <a:t>Sept,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 ,</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085184"/>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3515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Telephone </a:t>
            </a:r>
            <a:r>
              <a:rPr lang="en-US" dirty="0" smtClean="0"/>
              <a:t>Conferences</a:t>
            </a:r>
            <a:endParaRPr lang="en-US" dirty="0"/>
          </a:p>
        </p:txBody>
      </p:sp>
      <p:sp>
        <p:nvSpPr>
          <p:cNvPr id="3" name="Inhaltsplatzhalter 2"/>
          <p:cNvSpPr>
            <a:spLocks noGrp="1"/>
          </p:cNvSpPr>
          <p:nvPr>
            <p:ph idx="1"/>
          </p:nvPr>
        </p:nvSpPr>
        <p:spPr/>
        <p:txBody>
          <a:bodyPr/>
          <a:lstStyle/>
          <a:p>
            <a:r>
              <a:rPr lang="en-US" sz="2400" dirty="0" smtClean="0"/>
              <a:t>No telephone conferences scheduled</a:t>
            </a:r>
            <a:endParaRPr lang="en-US" sz="2000" dirty="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7</a:t>
            </a:fld>
            <a:endParaRPr lang="en-US" altLang="en-US"/>
          </a:p>
        </p:txBody>
      </p:sp>
    </p:spTree>
    <p:extLst>
      <p:ext uri="{BB962C8B-B14F-4D97-AF65-F5344CB8AC3E}">
        <p14:creationId xmlns:p14="http://schemas.microsoft.com/office/powerpoint/2010/main" val="32089525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Minutes</a:t>
            </a:r>
            <a:endParaRPr lang="en-US" dirty="0"/>
          </a:p>
        </p:txBody>
      </p:sp>
      <p:sp>
        <p:nvSpPr>
          <p:cNvPr id="3" name="Inhaltsplatzhalter 2"/>
          <p:cNvSpPr>
            <a:spLocks noGrp="1"/>
          </p:cNvSpPr>
          <p:nvPr>
            <p:ph idx="1"/>
          </p:nvPr>
        </p:nvSpPr>
        <p:spPr/>
        <p:txBody>
          <a:bodyPr/>
          <a:lstStyle/>
          <a:p>
            <a:r>
              <a:rPr lang="en-US" sz="2400" dirty="0" smtClean="0"/>
              <a:t>Meeting Minutes are available in </a:t>
            </a:r>
            <a:r>
              <a:rPr lang="en-US" sz="2400" dirty="0"/>
              <a:t>document </a:t>
            </a:r>
            <a:r>
              <a:rPr lang="en-US" sz="2400" dirty="0"/>
              <a:t>15-19/574r0 </a:t>
            </a:r>
            <a:r>
              <a:rPr lang="en-US" sz="2400" dirty="0">
                <a:hlinkClick r:id="rId2"/>
              </a:rPr>
              <a:t>https://</a:t>
            </a:r>
            <a:r>
              <a:rPr lang="en-US" sz="2400" dirty="0" smtClean="0">
                <a:hlinkClick r:id="rId2"/>
              </a:rPr>
              <a:t>mentor.ieee.org/802.15/dcn/19/15-19-0574-00-004w-tg4w-minutes-for-november-2019-plenary-meeting.doc</a:t>
            </a:r>
            <a:endParaRPr lang="en-US" sz="2400" dirty="0" smtClean="0"/>
          </a:p>
          <a:p>
            <a:endParaRPr lang="en-US" sz="2400" dirty="0"/>
          </a:p>
          <a:p>
            <a:r>
              <a:rPr lang="en-US" sz="2400" dirty="0" smtClean="0"/>
              <a:t>Special thanks to </a:t>
            </a:r>
            <a:r>
              <a:rPr lang="en-US" sz="2400" dirty="0" err="1" smtClean="0"/>
              <a:t>Henk</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8</a:t>
            </a:fld>
            <a:endParaRPr lang="en-US" altLang="en-US"/>
          </a:p>
        </p:txBody>
      </p:sp>
    </p:spTree>
    <p:extLst>
      <p:ext uri="{BB962C8B-B14F-4D97-AF65-F5344CB8AC3E}">
        <p14:creationId xmlns:p14="http://schemas.microsoft.com/office/powerpoint/2010/main" val="12240846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Agenda for </a:t>
            </a:r>
            <a:r>
              <a:rPr lang="en-US" dirty="0" smtClean="0"/>
              <a:t>January 2020</a:t>
            </a:r>
            <a:endParaRPr lang="en-US" dirty="0"/>
          </a:p>
        </p:txBody>
      </p:sp>
      <p:sp>
        <p:nvSpPr>
          <p:cNvPr id="3" name="Inhaltsplatzhalter 2"/>
          <p:cNvSpPr>
            <a:spLocks noGrp="1"/>
          </p:cNvSpPr>
          <p:nvPr>
            <p:ph idx="1"/>
          </p:nvPr>
        </p:nvSpPr>
        <p:spPr/>
        <p:txBody>
          <a:bodyPr/>
          <a:lstStyle/>
          <a:p>
            <a:r>
              <a:rPr lang="en-US" sz="2400" dirty="0" smtClean="0"/>
              <a:t>0 </a:t>
            </a:r>
            <a:r>
              <a:rPr lang="en-US" sz="2400" dirty="0" smtClean="0"/>
              <a:t>slots </a:t>
            </a:r>
            <a:r>
              <a:rPr lang="en-US" sz="2400" dirty="0" smtClean="0"/>
              <a:t>requested</a:t>
            </a:r>
          </a:p>
          <a:p>
            <a:endParaRPr lang="en-US" sz="2400" dirty="0"/>
          </a:p>
          <a:p>
            <a:r>
              <a:rPr lang="en-US" sz="2400" dirty="0" smtClean="0"/>
              <a:t>Next meeting most likely in March 2020 (depends on 4md schedule)</a:t>
            </a:r>
            <a:endParaRPr lang="en-US" sz="2400" dirty="0" smtClean="0"/>
          </a:p>
          <a:p>
            <a:pPr lvl="1"/>
            <a:endParaRPr lang="en-US" sz="2000" dirty="0"/>
          </a:p>
        </p:txBody>
      </p:sp>
      <p:sp>
        <p:nvSpPr>
          <p:cNvPr id="4" name="Datumsplatzhalter 3"/>
          <p:cNvSpPr>
            <a:spLocks noGrp="1"/>
          </p:cNvSpPr>
          <p:nvPr>
            <p:ph type="dt" sz="half" idx="10"/>
          </p:nvPr>
        </p:nvSpPr>
        <p:spPr/>
        <p:txBody>
          <a:bodyPr/>
          <a:lstStyle/>
          <a:p>
            <a:pPr>
              <a:defRPr/>
            </a:pPr>
            <a:r>
              <a:rPr lang="de-DE" altLang="en-US" sz="1400" smtClean="0"/>
              <a:t>November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9</a:t>
            </a:fld>
            <a:endParaRPr lang="en-US" altLang="en-US"/>
          </a:p>
        </p:txBody>
      </p:sp>
    </p:spTree>
    <p:extLst>
      <p:ext uri="{BB962C8B-B14F-4D97-AF65-F5344CB8AC3E}">
        <p14:creationId xmlns:p14="http://schemas.microsoft.com/office/powerpoint/2010/main" val="254991816"/>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294</Words>
  <Application>Microsoft Office PowerPoint</Application>
  <PresentationFormat>Bildschirmpräsentation (4:3)</PresentationFormat>
  <Paragraphs>99</Paragraphs>
  <Slides>10</Slides>
  <Notes>0</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IEEE-P802_15_Rbt</vt:lpstr>
      <vt:lpstr>PowerPoint-Präsentation</vt:lpstr>
      <vt:lpstr>TG 802.15.4w LPWA November 2019 Closing Report</vt:lpstr>
      <vt:lpstr>Main Agenda Items for the Week</vt:lpstr>
      <vt:lpstr>TG 15.4w Schedule for the Week</vt:lpstr>
      <vt:lpstr>Meeting Achievements</vt:lpstr>
      <vt:lpstr>TG4w Draft Schedule</vt:lpstr>
      <vt:lpstr>Telephone Conferences</vt:lpstr>
      <vt:lpstr>Meeting Minutes</vt:lpstr>
      <vt:lpstr>TG4w Agenda for January 2020</vt:lpstr>
      <vt:lpstr>Thank You! Any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629</cp:revision>
  <cp:lastPrinted>1998-02-10T13:28:06Z</cp:lastPrinted>
  <dcterms:created xsi:type="dcterms:W3CDTF">2018-03-02T09:48:16Z</dcterms:created>
  <dcterms:modified xsi:type="dcterms:W3CDTF">2019-11-15T00:40:29Z</dcterms:modified>
</cp:coreProperties>
</file>