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61" r:id="rId3"/>
    <p:sldId id="258" r:id="rId4"/>
    <p:sldId id="265" r:id="rId5"/>
    <p:sldId id="273" r:id="rId6"/>
    <p:sldId id="291" r:id="rId7"/>
    <p:sldId id="288" r:id="rId8"/>
    <p:sldId id="303" r:id="rId9"/>
    <p:sldId id="310" r:id="rId10"/>
    <p:sldId id="293" r:id="rId11"/>
    <p:sldId id="294" r:id="rId12"/>
    <p:sldId id="308" r:id="rId13"/>
    <p:sldId id="307" r:id="rId14"/>
    <p:sldId id="306" r:id="rId15"/>
    <p:sldId id="309" r:id="rId16"/>
    <p:sldId id="302" r:id="rId17"/>
    <p:sldId id="30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13"/>
    <p:restoredTop sz="86122"/>
  </p:normalViewPr>
  <p:slideViewPr>
    <p:cSldViewPr>
      <p:cViewPr varScale="1">
        <p:scale>
          <a:sx n="109" d="100"/>
          <a:sy n="109" d="100"/>
        </p:scale>
        <p:origin x="1320"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4008346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17</a:t>
            </a:fld>
            <a:endParaRPr lang="en-US" altLang="en-US"/>
          </a:p>
        </p:txBody>
      </p:sp>
    </p:spTree>
    <p:extLst>
      <p:ext uri="{BB962C8B-B14F-4D97-AF65-F5344CB8AC3E}">
        <p14:creationId xmlns:p14="http://schemas.microsoft.com/office/powerpoint/2010/main" val="4069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15-19-0571-01-04md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2019 IEEE 802.15.4md Opening and Closing</a:t>
            </a:r>
          </a:p>
          <a:p>
            <a:r>
              <a:rPr lang="en-US" altLang="en-US" sz="1600" b="1" dirty="0">
                <a:solidFill>
                  <a:schemeClr val="tx2"/>
                </a:solidFill>
              </a:rPr>
              <a:t>Date Submitted: </a:t>
            </a:r>
            <a:r>
              <a:rPr lang="en-US" altLang="en-US" sz="1600" dirty="0">
                <a:solidFill>
                  <a:schemeClr val="tx2"/>
                </a:solidFill>
              </a:rPr>
              <a:t>November 14</a:t>
            </a:r>
            <a:r>
              <a:rPr lang="en-US" altLang="en-US" sz="1600" b="1" dirty="0">
                <a:solidFill>
                  <a:schemeClr val="tx2"/>
                </a:solidFill>
              </a:rPr>
              <a:t>, </a:t>
            </a:r>
            <a:r>
              <a:rPr lang="en-US" altLang="en-US" sz="1600" dirty="0">
                <a:solidFill>
                  <a:schemeClr val="tx2"/>
                </a:solidFill>
              </a:rPr>
              <a:t>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15-19-0571-00-04md </a:t>
            </a:r>
            <a:r>
              <a:rPr lang="en-US" altLang="en-US" sz="1600" b="1" dirty="0">
                <a:solidFill>
                  <a:schemeClr val="tx2"/>
                </a:solidFill>
              </a:rPr>
              <a:t>Abstract: </a:t>
            </a:r>
            <a:r>
              <a:rPr lang="en-US" altLang="en-US" sz="1600" dirty="0">
                <a:solidFill>
                  <a:schemeClr val="tx2"/>
                </a:solidFill>
              </a:rPr>
              <a:t>November 2019 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10</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70756"/>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t>
            </a:r>
            <a:r>
              <a:rPr lang="en-US" sz="2400" dirty="0" err="1"/>
              <a:t>Shoichi</a:t>
            </a:r>
            <a:r>
              <a:rPr lang="en-US" sz="2400" dirty="0"/>
              <a:t> Kitazawa and Clint Powell.</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	</a:t>
            </a:r>
          </a:p>
          <a:p>
            <a:pPr lvl="2" eaLnBrk="1" hangingPunct="1">
              <a:spcBef>
                <a:spcPts val="375"/>
              </a:spcBef>
              <a:buSzPct val="100000"/>
            </a:pPr>
            <a:r>
              <a:rPr lang="en-US" altLang="en-US" sz="2000" dirty="0">
                <a:solidFill>
                  <a:srgbClr val="000000"/>
                </a:solidFill>
              </a:rPr>
              <a:t>Seconded By:  Clint Powell</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11</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570756"/>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P802.15.4-REVd-D04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br>
              <a:rPr lang="en-US" sz="2400" dirty="0"/>
            </a:br>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72DD9D-91D8-D242-B788-5893C8138FF1}"/>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3" name="Rectangle 2">
            <a:extLst>
              <a:ext uri="{FF2B5EF4-FFF2-40B4-BE49-F238E27FC236}">
                <a16:creationId xmlns:a16="http://schemas.microsoft.com/office/drawing/2014/main" id="{372895A4-271C-2C41-AD0D-8BDC09FEBDB1}"/>
              </a:ext>
            </a:extLst>
          </p:cNvPr>
          <p:cNvSpPr/>
          <p:nvPr/>
        </p:nvSpPr>
        <p:spPr>
          <a:xfrm>
            <a:off x="-150812" y="2209800"/>
            <a:ext cx="8991600" cy="3416320"/>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 that TG IEEE 802.15.4md formally request that the 802.15 WG start a Standards Association Ballot requesting approval of document </a:t>
            </a:r>
            <a:r>
              <a:rPr lang="en-US" sz="2400" dirty="0"/>
              <a:t>P802.15.4-REVd-D04 (or latest revision) </a:t>
            </a:r>
            <a:r>
              <a:rPr lang="en-US" sz="2400" dirty="0">
                <a:latin typeface="+mj-lt"/>
                <a:ea typeface="Times New Roman" panose="02020603050405020304" pitchFamily="18" charset="0"/>
                <a:cs typeface="Times New Roman" panose="02020603050405020304" pitchFamily="18" charset="0"/>
              </a:rPr>
              <a:t>and to forward document </a:t>
            </a:r>
            <a:r>
              <a:rPr lang="en-US" sz="2400" dirty="0"/>
              <a:t>P802.15.4-REVd-D04 (or latest revision)</a:t>
            </a:r>
            <a:r>
              <a:rPr lang="en-US" sz="2400" dirty="0">
                <a:latin typeface="+mj-lt"/>
                <a:ea typeface="Times New Roman" panose="02020603050405020304" pitchFamily="18" charset="0"/>
                <a:cs typeface="Times New Roman" panose="02020603050405020304" pitchFamily="18" charset="0"/>
              </a:rPr>
              <a:t>, to Standards Association Ballot</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Kunal Shah</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 Clint Powell</a:t>
            </a:r>
            <a:br>
              <a:rPr lang="en-US" sz="2400" dirty="0">
                <a:latin typeface="+mj-lt"/>
                <a:ea typeface="Times New Roman" panose="02020603050405020304" pitchFamily="18" charset="0"/>
                <a:cs typeface="Times New Roman" panose="02020603050405020304" pitchFamily="18" charset="0"/>
              </a:rPr>
            </a:br>
            <a:r>
              <a:rPr lang="en-US" sz="2400" dirty="0">
                <a:latin typeface="+mj-lt"/>
                <a:ea typeface="Times New Roman" panose="02020603050405020304" pitchFamily="18" charset="0"/>
                <a:cs typeface="Times New Roman" panose="02020603050405020304" pitchFamily="18" charset="0"/>
              </a:rPr>
              <a:t>Motions without objection</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41313EE6-3809-A64D-85F1-1078542B97D5}"/>
              </a:ext>
            </a:extLst>
          </p:cNvPr>
          <p:cNvSpPr txBox="1"/>
          <p:nvPr/>
        </p:nvSpPr>
        <p:spPr>
          <a:xfrm>
            <a:off x="573088" y="1371600"/>
            <a:ext cx="7543800" cy="461665"/>
          </a:xfrm>
          <a:prstGeom prst="rect">
            <a:avLst/>
          </a:prstGeom>
          <a:noFill/>
        </p:spPr>
        <p:txBody>
          <a:bodyPr wrap="square" rtlCol="0">
            <a:spAutoFit/>
          </a:bodyPr>
          <a:lstStyle/>
          <a:p>
            <a:r>
              <a:rPr lang="en-US" sz="2400" b="1" dirty="0"/>
              <a:t>Task Group Initiation of Standards Association Ballot</a:t>
            </a:r>
          </a:p>
        </p:txBody>
      </p:sp>
    </p:spTree>
    <p:extLst>
      <p:ext uri="{BB962C8B-B14F-4D97-AF65-F5344CB8AC3E}">
        <p14:creationId xmlns:p14="http://schemas.microsoft.com/office/powerpoint/2010/main" val="4123612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D53211-1062-3241-B794-18F49B95A73F}"/>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3" name="Rectangle 2">
            <a:extLst>
              <a:ext uri="{FF2B5EF4-FFF2-40B4-BE49-F238E27FC236}">
                <a16:creationId xmlns:a16="http://schemas.microsoft.com/office/drawing/2014/main" id="{B857FBB9-CCDF-3949-9ADE-05C072C4DB92}"/>
              </a:ext>
            </a:extLst>
          </p:cNvPr>
          <p:cNvSpPr/>
          <p:nvPr/>
        </p:nvSpPr>
        <p:spPr>
          <a:xfrm>
            <a:off x="0" y="1905000"/>
            <a:ext cx="6858000" cy="3046988"/>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802.15 has reviewed and approves and requests conditional approval from the EC to submit </a:t>
            </a:r>
            <a:r>
              <a:rPr lang="en-US" sz="2400" dirty="0"/>
              <a:t>P802.15.4-REVd-D04 </a:t>
            </a:r>
            <a:r>
              <a:rPr lang="en-US" sz="2400" dirty="0">
                <a:latin typeface="+mj-lt"/>
                <a:ea typeface="Times New Roman" panose="02020603050405020304" pitchFamily="18" charset="0"/>
                <a:cs typeface="Times New Roman" panose="02020603050405020304" pitchFamily="18" charset="0"/>
              </a:rPr>
              <a:t>(or current revision) to Standards Association ballot.</a:t>
            </a:r>
          </a:p>
          <a:p>
            <a:pPr marL="628650" marR="0">
              <a:spcBef>
                <a:spcPts val="0"/>
              </a:spcBef>
              <a:spcAft>
                <a:spcPts val="0"/>
              </a:spcAft>
            </a:pPr>
            <a:endParaRPr lang="en-US" sz="2400" dirty="0">
              <a:latin typeface="+mj-lt"/>
              <a:ea typeface="Times New Roman" panose="02020603050405020304" pitchFamily="18" charset="0"/>
              <a:cs typeface="Times New Roman" panose="02020603050405020304" pitchFamily="18" charset="0"/>
            </a:endParaRP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Moved by: Gary Stuebing</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Seconded</a:t>
            </a:r>
          </a:p>
        </p:txBody>
      </p:sp>
      <p:sp>
        <p:nvSpPr>
          <p:cNvPr id="4" name="TextBox 3">
            <a:extLst>
              <a:ext uri="{FF2B5EF4-FFF2-40B4-BE49-F238E27FC236}">
                <a16:creationId xmlns:a16="http://schemas.microsoft.com/office/drawing/2014/main" id="{18515FF6-13B1-C64B-AF2B-5FE7EE8A8FC0}"/>
              </a:ext>
            </a:extLst>
          </p:cNvPr>
          <p:cNvSpPr txBox="1"/>
          <p:nvPr/>
        </p:nvSpPr>
        <p:spPr>
          <a:xfrm>
            <a:off x="609600" y="1412855"/>
            <a:ext cx="8305800" cy="461665"/>
          </a:xfrm>
          <a:prstGeom prst="rect">
            <a:avLst/>
          </a:prstGeom>
          <a:noFill/>
        </p:spPr>
        <p:txBody>
          <a:bodyPr wrap="square" rtlCol="0">
            <a:spAutoFit/>
          </a:bodyPr>
          <a:lstStyle/>
          <a:p>
            <a:r>
              <a:rPr lang="en-US" sz="2400" b="1" dirty="0"/>
              <a:t>WG Standards Association Conditional ballot Initiation</a:t>
            </a:r>
          </a:p>
        </p:txBody>
      </p:sp>
    </p:spTree>
    <p:extLst>
      <p:ext uri="{BB962C8B-B14F-4D97-AF65-F5344CB8AC3E}">
        <p14:creationId xmlns:p14="http://schemas.microsoft.com/office/powerpoint/2010/main" val="2821421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TG CRG Motion for Standards Association Ballot</a:t>
            </a:r>
            <a:endParaRPr lang="en-US" sz="1800" i="1" dirty="0"/>
          </a:p>
          <a:p>
            <a:r>
              <a:rPr lang="en-US" sz="2400" dirty="0"/>
              <a:t>Move that 802.15.4md TG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Clint Powell	</a:t>
            </a:r>
          </a:p>
          <a:p>
            <a:pPr lvl="2" eaLnBrk="1" hangingPunct="1">
              <a:spcBef>
                <a:spcPts val="375"/>
              </a:spcBef>
              <a:buSzPct val="100000"/>
            </a:pPr>
            <a:r>
              <a:rPr lang="en-US" altLang="en-US" sz="2000" dirty="0">
                <a:solidFill>
                  <a:srgbClr val="000000"/>
                </a:solidFill>
              </a:rPr>
              <a:t>Seconded By: Don Sturek</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380566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15</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CRG Motion for Standards Association Ballot</a:t>
            </a:r>
            <a:endParaRPr lang="en-US" sz="1800" i="1" dirty="0"/>
          </a:p>
          <a:p>
            <a:r>
              <a:rPr lang="en-US" sz="2400" dirty="0"/>
              <a:t>Move that 802.15 WG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Gary Stuebing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sz="2000" dirty="0">
                <a:solidFill>
                  <a:srgbClr val="000000"/>
                </a:solidFill>
              </a:rPr>
              <a:t>Motion</a:t>
            </a:r>
            <a:endParaRPr lang="en-US" sz="1800" dirty="0"/>
          </a:p>
        </p:txBody>
      </p:sp>
    </p:spTree>
    <p:extLst>
      <p:ext uri="{BB962C8B-B14F-4D97-AF65-F5344CB8AC3E}">
        <p14:creationId xmlns:p14="http://schemas.microsoft.com/office/powerpoint/2010/main" val="204283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5" name="Rectangle 4">
            <a:extLst>
              <a:ext uri="{FF2B5EF4-FFF2-40B4-BE49-F238E27FC236}">
                <a16:creationId xmlns:a16="http://schemas.microsoft.com/office/drawing/2014/main" id="{A83972E8-C658-1B43-B91E-24BD65F4037C}"/>
              </a:ext>
            </a:extLst>
          </p:cNvPr>
          <p:cNvSpPr/>
          <p:nvPr/>
        </p:nvSpPr>
        <p:spPr>
          <a:xfrm>
            <a:off x="685800" y="1447800"/>
            <a:ext cx="8534400" cy="3785652"/>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Letter Ballot closes November 16</a:t>
            </a:r>
            <a:r>
              <a:rPr lang="en-US" sz="2400" baseline="30000" dirty="0">
                <a:solidFill>
                  <a:srgbClr val="000000"/>
                </a:solidFill>
                <a:latin typeface="Calibri" panose="020F0502020204030204" pitchFamily="34" charset="0"/>
              </a:rPr>
              <a:t>th </a:t>
            </a:r>
            <a:r>
              <a:rPr lang="en-US" sz="2400" dirty="0">
                <a:solidFill>
                  <a:srgbClr val="000000"/>
                </a:solidFill>
                <a:latin typeface="Calibri" panose="020F0502020204030204" pitchFamily="34" charset="0"/>
              </a:rPr>
              <a:t> – 6pm Eastern</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a CRG for Recirc and or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 or Sponsor Ballot 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ballot</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lvl="1">
              <a:spcBef>
                <a:spcPts val="0"/>
              </a:spcBef>
              <a:spcAft>
                <a:spcPts val="0"/>
              </a:spcAft>
            </a:pPr>
            <a:r>
              <a:rPr lang="en-US" sz="2400" dirty="0">
                <a:solidFill>
                  <a:srgbClr val="000000"/>
                </a:solidFill>
                <a:latin typeface="Calibri" panose="020F0502020204030204" pitchFamily="34" charset="0"/>
              </a:rPr>
              <a:t>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EC to move to REVCOM</a:t>
            </a:r>
          </a:p>
        </p:txBody>
      </p:sp>
    </p:spTree>
    <p:extLst>
      <p:ext uri="{BB962C8B-B14F-4D97-AF65-F5344CB8AC3E}">
        <p14:creationId xmlns:p14="http://schemas.microsoft.com/office/powerpoint/2010/main" val="44769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6" name="Date Placeholder 3">
            <a:extLst>
              <a:ext uri="{FF2B5EF4-FFF2-40B4-BE49-F238E27FC236}">
                <a16:creationId xmlns:a16="http://schemas.microsoft.com/office/drawing/2014/main" id="{EB259B0C-612D-EE4B-A6EB-ADC0B6C8F6DA}"/>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November</a:t>
            </a:r>
            <a:r>
              <a:rPr lang="en-US" altLang="en-US" sz="3600" dirty="0"/>
              <a:t> IEEE 802.15.4md Opening and Closing  Final</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727534087"/>
              </p:ext>
            </p:extLst>
          </p:nvPr>
        </p:nvGraphicFramePr>
        <p:xfrm>
          <a:off x="152400" y="1715467"/>
          <a:ext cx="8762999" cy="45294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Project Session </a:t>
                      </a:r>
                    </a:p>
                    <a:p>
                      <a:pPr algn="ctr"/>
                      <a:r>
                        <a:rPr lang="en-US" dirty="0"/>
                        <a:t>Kings 3</a:t>
                      </a:r>
                    </a:p>
                  </a:txBody>
                  <a:tcPr/>
                </a:tc>
                <a:tc>
                  <a:txBody>
                    <a:bodyPr/>
                    <a:lstStyle/>
                    <a:p>
                      <a:pPr algn="ctr"/>
                      <a:r>
                        <a:rPr lang="en-US" dirty="0"/>
                        <a:t>Project Session </a:t>
                      </a:r>
                    </a:p>
                    <a:p>
                      <a:pPr algn="ctr"/>
                      <a:r>
                        <a:rPr lang="en-US" dirty="0"/>
                        <a:t>Kings 3</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Kings 3</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 Plenary Kings 3</a:t>
                      </a: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Project Session </a:t>
                      </a:r>
                    </a:p>
                    <a:p>
                      <a:pPr algn="ctr"/>
                      <a:r>
                        <a:rPr lang="en-US" dirty="0"/>
                        <a:t>Kings 3</a:t>
                      </a:r>
                    </a:p>
                  </a:txBody>
                  <a:tcPr/>
                </a:tc>
                <a:tc>
                  <a:txBody>
                    <a:bodyPr/>
                    <a:lstStyle/>
                    <a:p>
                      <a:pPr algn="ctr"/>
                      <a:r>
                        <a:rPr lang="en-US" dirty="0"/>
                        <a:t>Project Session </a:t>
                      </a:r>
                    </a:p>
                    <a:p>
                      <a:pPr algn="ctr"/>
                      <a:r>
                        <a:rPr lang="en-US" dirty="0"/>
                        <a:t>Kings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Kings 3</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15-19-457-00</a:t>
            </a:r>
          </a:p>
          <a:p>
            <a:pPr lvl="1"/>
            <a:r>
              <a:rPr lang="en-US" sz="2400" dirty="0"/>
              <a:t>Approve CRG Minutes </a:t>
            </a:r>
          </a:p>
          <a:p>
            <a:pPr lvl="2"/>
            <a:r>
              <a:rPr lang="en-US" sz="2000" dirty="0"/>
              <a:t>DCN 15-19-0489-00-04md</a:t>
            </a:r>
          </a:p>
          <a:p>
            <a:pPr lvl="1"/>
            <a:r>
              <a:rPr lang="en-US" sz="2400" dirty="0"/>
              <a:t>Discussion on next Steps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74790976"/>
              </p:ext>
            </p:extLst>
          </p:nvPr>
        </p:nvGraphicFramePr>
        <p:xfrm>
          <a:off x="1524000" y="2133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
        <p:nvSpPr>
          <p:cNvPr id="7" name="TextBox 6">
            <a:extLst>
              <a:ext uri="{FF2B5EF4-FFF2-40B4-BE49-F238E27FC236}">
                <a16:creationId xmlns:a16="http://schemas.microsoft.com/office/drawing/2014/main" id="{D6481F6D-2A16-F64A-8CCF-C3D398DE6962}"/>
              </a:ext>
            </a:extLst>
          </p:cNvPr>
          <p:cNvSpPr txBox="1"/>
          <p:nvPr/>
        </p:nvSpPr>
        <p:spPr>
          <a:xfrm>
            <a:off x="1525929" y="3962400"/>
            <a:ext cx="4947188" cy="1200329"/>
          </a:xfrm>
          <a:prstGeom prst="rect">
            <a:avLst/>
          </a:prstGeom>
          <a:noFill/>
        </p:spPr>
        <p:txBody>
          <a:bodyPr wrap="none" rtlCol="0">
            <a:spAutoFit/>
          </a:bodyPr>
          <a:lstStyle/>
          <a:p>
            <a:r>
              <a:rPr lang="en-US" sz="2400" dirty="0"/>
              <a:t>All Editorials have been Sent to Editor</a:t>
            </a:r>
          </a:p>
          <a:p>
            <a:r>
              <a:rPr lang="en-US" sz="2400" dirty="0"/>
              <a:t>Currently have resolved 153 Technical</a:t>
            </a:r>
          </a:p>
          <a:p>
            <a:r>
              <a:rPr lang="en-US" sz="2400" dirty="0"/>
              <a:t> – 85 Total Comments outstanding</a:t>
            </a:r>
          </a:p>
        </p:txBody>
      </p:sp>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a:t>
            </a:r>
          </a:p>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a:t>
            </a:r>
            <a:r>
              <a:rPr lang="en-US" dirty="0"/>
              <a:t>DCN 15-19-0561-01-04md</a:t>
            </a:r>
            <a:endParaRPr lang="en-US" sz="2800" dirty="0"/>
          </a:p>
          <a:p>
            <a:r>
              <a:rPr lang="en-US" sz="2800" dirty="0"/>
              <a:t>Call for Patents was made.</a:t>
            </a:r>
          </a:p>
          <a:p>
            <a:r>
              <a:rPr lang="en-US" sz="2800" dirty="0"/>
              <a:t>Minutes from F2F and CRG’s were approved</a:t>
            </a:r>
          </a:p>
          <a:p>
            <a:r>
              <a:rPr lang="en-US" sz="2800" dirty="0"/>
              <a:t>Agenda was approved</a:t>
            </a:r>
          </a:p>
          <a:p>
            <a:r>
              <a:rPr lang="en-US" sz="2800" dirty="0"/>
              <a:t>Six sessions were held </a:t>
            </a:r>
          </a:p>
          <a:p>
            <a:r>
              <a:rPr lang="en-US" sz="2800" dirty="0"/>
              <a:t>The TG moved to form a CRG for a possible Re-Circulation ballot based on Letter Ballot 168.</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171450" indent="-171450">
              <a:buFont typeface="Arial" panose="020B0604020202020204" pitchFamily="34" charset="0"/>
              <a:buChar char="•"/>
            </a:pPr>
            <a:r>
              <a:rPr lang="en-US" sz="2800" dirty="0"/>
              <a:t>The TG moved to request a WG ballot moving the c current (or subsequent version) of the draft to conditional Sponsor Ballot after the current recirc ballot closes </a:t>
            </a:r>
          </a:p>
          <a:p>
            <a:pPr marL="171450" indent="-171450">
              <a:buFont typeface="Arial" panose="020B0604020202020204" pitchFamily="34" charset="0"/>
              <a:buChar char="•"/>
            </a:pPr>
            <a:r>
              <a:rPr lang="en-US" sz="2800" dirty="0"/>
              <a:t>The TG also moved to have WG approval of a Sponsor Ballot CRG</a:t>
            </a:r>
          </a:p>
          <a:p>
            <a:pPr marL="171450" indent="-171450">
              <a:buFont typeface="Arial" panose="020B0604020202020204" pitchFamily="34" charset="0"/>
              <a:buChar char="•"/>
            </a:pPr>
            <a:endParaRPr lang="en-US" sz="2800" dirty="0"/>
          </a:p>
          <a:p>
            <a:pPr marL="171450" indent="-171450">
              <a:buFont typeface="Arial" panose="020B0604020202020204" pitchFamily="34" charset="0"/>
              <a:buChar char="•"/>
            </a:pPr>
            <a:r>
              <a:rPr lang="en-US" sz="2800" dirty="0"/>
              <a:t>Draft Agenda for January Interim has been posted; </a:t>
            </a:r>
            <a:r>
              <a:rPr lang="en-US" sz="2400" dirty="0"/>
              <a:t>DCN </a:t>
            </a:r>
            <a:r>
              <a:rPr lang="en-US" sz="2400" b="1" dirty="0"/>
              <a:t>15-19-0564-00-04md</a:t>
            </a:r>
            <a:endParaRPr lang="en-US" sz="20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441639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7449</TotalTime>
  <Words>1383</Words>
  <Application>Microsoft Macintosh PowerPoint</Application>
  <PresentationFormat>On-screen Show (4:3)</PresentationFormat>
  <Paragraphs>185</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802.15.4MD November IEEE 802.15.4md Opening and Closing  Final </vt:lpstr>
      <vt:lpstr>15.4md Sessions this Week</vt:lpstr>
      <vt:lpstr>Agenda </vt:lpstr>
      <vt:lpstr>IEEE 802.15.4md </vt:lpstr>
      <vt:lpstr>Agenda </vt:lpstr>
      <vt:lpstr>IEEE 802.15.4md Closing Report </vt:lpstr>
      <vt:lpstr>IEEE 802.15.4md Closing Report </vt:lpstr>
      <vt:lpstr>PowerPoint Presentation</vt:lpstr>
      <vt:lpstr>PowerPoint Presentation</vt:lpstr>
      <vt:lpstr>PowerPoint Presentation</vt:lpstr>
      <vt:lpstr>PowerPoint Presentation</vt:lpstr>
      <vt:lpstr>PowerPoint Presentation</vt:lpstr>
      <vt:lpstr>PowerPoint Presentation</vt:lpstr>
      <vt:lpstr>Closing Report  - Revised Timeline</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144</cp:revision>
  <cp:lastPrinted>1998-02-10T13:28:06Z</cp:lastPrinted>
  <dcterms:created xsi:type="dcterms:W3CDTF">2018-03-03T14:04:29Z</dcterms:created>
  <dcterms:modified xsi:type="dcterms:W3CDTF">2019-11-15T01:54:15Z</dcterms:modified>
</cp:coreProperties>
</file>