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57880" cy="2088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802-15-19-0565-01</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4120" cy="3006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4120" cy="3006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A28AEC47-1A5C-43BA-B2AF-884E2ECD3ECD}"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4120" cy="3006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9680" cy="2088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7880" cy="2088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802-15-19-0565-01</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4120" cy="3006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4120" cy="3006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C216C447-AEFC-4B62-9872-612554A1024C}"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4120" cy="3006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69680" cy="2088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7040" cy="46216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11 November,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7720" cy="1062360"/>
          </a:xfrm>
          <a:prstGeom prst="rect">
            <a:avLst/>
          </a:prstGeom>
          <a:noFill/>
          <a:ln>
            <a:noFill/>
          </a:ln>
        </p:spPr>
        <p:style>
          <a:lnRef idx="0"/>
          <a:fillRef idx="0"/>
          <a:effectRef idx="0"/>
          <a:fontRef idx="minor"/>
        </p:style>
      </p:sp>
      <p:sp>
        <p:nvSpPr>
          <p:cNvPr id="94" name="CustomShape 2"/>
          <p:cNvSpPr/>
          <p:nvPr/>
        </p:nvSpPr>
        <p:spPr>
          <a:xfrm>
            <a:off x="457200" y="590760"/>
            <a:ext cx="82263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95" name="CustomShape 3"/>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draft ready for letter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7720" cy="1062360"/>
          </a:xfrm>
          <a:prstGeom prst="rect">
            <a:avLst/>
          </a:prstGeom>
          <a:noFill/>
          <a:ln>
            <a:noFill/>
          </a:ln>
        </p:spPr>
        <p:style>
          <a:lnRef idx="0"/>
          <a:fillRef idx="0"/>
          <a:effectRef idx="0"/>
          <a:fontRef idx="minor"/>
        </p:style>
      </p:sp>
      <p:sp>
        <p:nvSpPr>
          <p:cNvPr id="97" name="CustomShape 2"/>
          <p:cNvSpPr/>
          <p:nvPr/>
        </p:nvSpPr>
        <p:spPr>
          <a:xfrm>
            <a:off x="457200" y="590760"/>
            <a:ext cx="82263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January</a:t>
            </a:r>
            <a:endParaRPr b="0" lang="en-US" sz="4400" spc="-1" strike="noStrike">
              <a:latin typeface="Arial"/>
            </a:endParaRPr>
          </a:p>
        </p:txBody>
      </p:sp>
      <p:sp>
        <p:nvSpPr>
          <p:cNvPr id="98" name="CustomShape 3"/>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fontScale="74000"/>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 Monday AM2</a:t>
            </a:r>
            <a:endParaRPr b="0" lang="en-US" sz="3200" spc="-1" strike="noStrike">
              <a:latin typeface="Arial"/>
            </a:endParaRPr>
          </a:p>
          <a:p>
            <a:pPr lvl="1" marL="864000" indent="-3211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864000" indent="-3211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Approve agenda and November minutes</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2 Thursday AM2</a:t>
            </a:r>
            <a:endParaRPr b="0" lang="en-US" sz="3200" spc="-1" strike="noStrike">
              <a:latin typeface="Arial"/>
            </a:endParaRPr>
          </a:p>
          <a:p>
            <a:pPr lvl="1" marL="864000" indent="-32112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Finish the draft</a:t>
            </a:r>
            <a:endParaRPr b="0" lang="en-US" sz="3200" spc="-1" strike="noStrike">
              <a:latin typeface="Arial"/>
            </a:endParaRPr>
          </a:p>
          <a:p>
            <a:pPr lvl="1" marL="864000" indent="-32112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2020-01-13T03:49:54Z</dcterms:modified>
  <cp:revision>67</cp:revision>
  <dc:subject>IEEE 802.15.9ma</dc:subject>
  <dc:title>Agenda for July</dc:title>
</cp:coreProperties>
</file>