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5" r:id="rId5"/>
    <p:sldId id="332" r:id="rId6"/>
    <p:sldId id="337"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18"/>
    <p:restoredTop sz="95701" autoAdjust="0"/>
  </p:normalViewPr>
  <p:slideViewPr>
    <p:cSldViewPr>
      <p:cViewPr varScale="1">
        <p:scale>
          <a:sx n="91" d="100"/>
          <a:sy n="91" d="100"/>
        </p:scale>
        <p:origin x="198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November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&lt;November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15-19-0558-01-secn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November 2019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November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November 2019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November 2019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November 2019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&lt;November 2019&gt;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November 14, 2019</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November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Waikoloa</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pPr>
            <a:r>
              <a:rPr lang="en-US" altLang="en-US" sz="2400" dirty="0">
                <a:solidFill>
                  <a:srgbClr val="000000"/>
                </a:solidFill>
              </a:rPr>
              <a:t>Review the Section 9 and Annex B edits</a:t>
            </a:r>
          </a:p>
          <a:p>
            <a:pPr marL="800100" indent="-457200">
              <a:spcBef>
                <a:spcPts val="375"/>
              </a:spcBef>
              <a:buSzPct val="100000"/>
            </a:pPr>
            <a:r>
              <a:rPr lang="en-US" sz="2400" dirty="0">
                <a:solidFill>
                  <a:schemeClr val="tx1"/>
                </a:solidFill>
              </a:rPr>
              <a:t>Update timeline and create closing report</a:t>
            </a:r>
          </a:p>
          <a:p>
            <a:pPr marL="800100" indent="-457200">
              <a:spcBef>
                <a:spcPts val="375"/>
              </a:spcBef>
              <a:buSzPct val="100000"/>
            </a:pP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Irvine</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Place 15-19-0081-06 into private area.  Send around a note for informal review closing just ahead of the Irvine meeting</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markup of 802.15 Operations Manual and IEEE 802.15 ANA.  Include proposed changes with 4y informal ballot.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Waikoloa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Informal ballot – now to January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Work Group Ballot – January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When 4md completes Sponsor Ballot</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sponsor ballot (send to REVCOM around mid year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IEEE 802 Irvine</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Commit draft to WG letter ballot</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Finalize IEEE 802.15 Operations Manual changes, ANA changes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40397</TotalTime>
  <Words>461</Words>
  <Application>Microsoft Macintosh PowerPoint</Application>
  <PresentationFormat>On-screen Show (4:3)</PresentationFormat>
  <Paragraphs>72</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742</cp:revision>
  <cp:lastPrinted>2015-07-14T16:02:16Z</cp:lastPrinted>
  <dcterms:created xsi:type="dcterms:W3CDTF">2009-07-12T16:25:16Z</dcterms:created>
  <dcterms:modified xsi:type="dcterms:W3CDTF">2019-11-14T18:46:07Z</dcterms:modified>
  <cp:category/>
</cp:coreProperties>
</file>