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316" r:id="rId4"/>
    <p:sldId id="317" r:id="rId5"/>
    <p:sldId id="318" r:id="rId6"/>
    <p:sldId id="319" r:id="rId7"/>
    <p:sldId id="320" r:id="rId8"/>
    <p:sldId id="261" r:id="rId9"/>
    <p:sldId id="262" r:id="rId10"/>
    <p:sldId id="26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06" autoAdjust="0"/>
    <p:restoredTop sz="94422" autoAdjust="0"/>
  </p:normalViewPr>
  <p:slideViewPr>
    <p:cSldViewPr>
      <p:cViewPr varScale="1">
        <p:scale>
          <a:sx n="121" d="100"/>
          <a:sy n="121" d="100"/>
        </p:scale>
        <p:origin x="2264"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November 2019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802.15-19-0491-00-secn</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November 2019</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[4y SECN Agenda November 2019 Plenary]</a:t>
            </a:r>
          </a:p>
          <a:p>
            <a:pPr>
              <a:defRPr/>
            </a:pPr>
            <a:r>
              <a:rPr lang="en-US" altLang="en-US" sz="1600" b="1" dirty="0">
                <a:solidFill>
                  <a:schemeClr val="tx2"/>
                </a:solidFill>
              </a:rPr>
              <a:t>Date Submitted: </a:t>
            </a:r>
            <a:r>
              <a:rPr lang="en-US" altLang="en-US" sz="1600" dirty="0">
                <a:solidFill>
                  <a:schemeClr val="tx2"/>
                </a:solidFill>
              </a:rPr>
              <a:t>[7 November 2019]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[IEEE 802.15.4y SECN]</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IEEE 802.15.4y SECN]</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November 2019 IEEE 802.15.4y SECN]</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Draft Agenda</a:t>
            </a:r>
          </a:p>
        </p:txBody>
      </p:sp>
      <p:sp>
        <p:nvSpPr>
          <p:cNvPr id="8" name="Inhaltsplatzhalter 7"/>
          <p:cNvSpPr>
            <a:spLocks noGrp="1"/>
          </p:cNvSpPr>
          <p:nvPr>
            <p:ph sz="half" idx="1"/>
          </p:nvPr>
        </p:nvSpPr>
        <p:spPr>
          <a:xfrm>
            <a:off x="323528" y="1628800"/>
            <a:ext cx="4172272" cy="4467200"/>
          </a:xfrm>
        </p:spPr>
        <p:txBody>
          <a:bodyPr/>
          <a:lstStyle/>
          <a:p>
            <a:r>
              <a:rPr lang="en-US" sz="1800" dirty="0"/>
              <a:t>Tuesday PM1</a:t>
            </a:r>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Approve Meeting Minutes from Hanoi meeting:   15-19-0433-00</a:t>
            </a:r>
          </a:p>
          <a:p>
            <a:pPr lvl="1"/>
            <a:r>
              <a:rPr lang="en-US" sz="1400" dirty="0"/>
              <a:t>Review 15.4 Section 9 edits needed for 4y (based on D03 4md roll up) – 15-19-0081-06</a:t>
            </a:r>
          </a:p>
          <a:p>
            <a:pPr lvl="1"/>
            <a:r>
              <a:rPr lang="en-US" sz="1400" dirty="0"/>
              <a:t>Align 15.4 Section 9 edits with 15-19-0325-01</a:t>
            </a:r>
          </a:p>
          <a:p>
            <a:pPr lvl="1"/>
            <a:r>
              <a:rPr lang="en-US" sz="1400" dirty="0"/>
              <a:t>Recess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a:t>Thursday AM1</a:t>
            </a:r>
            <a:endParaRPr lang="en-US" sz="1400" dirty="0"/>
          </a:p>
          <a:p>
            <a:pPr lvl="1"/>
            <a:r>
              <a:rPr lang="en-US" sz="1400" dirty="0"/>
              <a:t>Review/update timeline</a:t>
            </a:r>
          </a:p>
          <a:p>
            <a:pPr lvl="1"/>
            <a:r>
              <a:rPr lang="en-US" sz="1400" dirty="0"/>
              <a:t>Create Closing Report</a:t>
            </a:r>
          </a:p>
          <a:p>
            <a:pPr lvl="1"/>
            <a:r>
              <a:rPr lang="en-US" sz="1400" dirty="0"/>
              <a:t>Adjourn 4y SECN</a:t>
            </a:r>
          </a:p>
          <a:p>
            <a:pPr marL="0" indent="0">
              <a:buNone/>
            </a:pPr>
            <a:endParaRPr lang="en-US" sz="1800" dirty="0"/>
          </a:p>
          <a:p>
            <a:endParaRPr lang="en-US" dirty="0"/>
          </a:p>
        </p:txBody>
      </p:sp>
      <p:sp>
        <p:nvSpPr>
          <p:cNvPr id="4" name="Datumsplatzhalter 3"/>
          <p:cNvSpPr>
            <a:spLocks noGrp="1"/>
          </p:cNvSpPr>
          <p:nvPr>
            <p:ph type="dt" sz="half" idx="10"/>
          </p:nvPr>
        </p:nvSpPr>
        <p:spPr/>
        <p:txBody>
          <a:bodyPr/>
          <a:lstStyle/>
          <a:p>
            <a:pPr>
              <a:defRPr/>
            </a:pPr>
            <a:r>
              <a:rPr lang="en-US" altLang="en-US" dirty="0"/>
              <a:t>November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802.15.4y SECN</a:t>
            </a:r>
            <a:br>
              <a:rPr lang="en-US" dirty="0"/>
            </a:br>
            <a:r>
              <a:rPr lang="en-US" dirty="0"/>
              <a:t>Agenda November 2019 Plenary</a:t>
            </a:r>
          </a:p>
        </p:txBody>
      </p:sp>
      <p:sp>
        <p:nvSpPr>
          <p:cNvPr id="6" name="Untertitel 5"/>
          <p:cNvSpPr>
            <a:spLocks noGrp="1"/>
          </p:cNvSpPr>
          <p:nvPr>
            <p:ph type="subTitle" idx="1"/>
          </p:nvPr>
        </p:nvSpPr>
        <p:spPr/>
        <p:txBody>
          <a:bodyPr/>
          <a:lstStyle/>
          <a:p>
            <a:r>
              <a:rPr lang="en-US" dirty="0"/>
              <a:t>Don Sturek</a:t>
            </a:r>
            <a:br>
              <a:rPr lang="en-US" dirty="0"/>
            </a:br>
            <a:r>
              <a:rPr lang="en-US" dirty="0"/>
              <a:t>4y Chair</a:t>
            </a:r>
          </a:p>
          <a:p>
            <a:endParaRPr lang="en-US" dirty="0"/>
          </a:p>
        </p:txBody>
      </p:sp>
      <p:sp>
        <p:nvSpPr>
          <p:cNvPr id="2" name="Datumsplatzhalter 1"/>
          <p:cNvSpPr>
            <a:spLocks noGrp="1"/>
          </p:cNvSpPr>
          <p:nvPr>
            <p:ph type="dt" sz="half" idx="10"/>
          </p:nvPr>
        </p:nvSpPr>
        <p:spPr/>
        <p:txBody>
          <a:bodyPr/>
          <a:lstStyle/>
          <a:p>
            <a:pPr>
              <a:defRPr/>
            </a:pPr>
            <a:r>
              <a:rPr lang="en-US" altLang="en-US" dirty="0"/>
              <a:t>November 2019</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a:t>	The IEEE-SA strongly recommends that at each WG meeting the chair or a designee:</a:t>
            </a:r>
            <a:endParaRPr lang="en-US" altLang="en-US" sz="1800" dirty="0"/>
          </a:p>
          <a:p>
            <a:pPr lvl="1">
              <a:lnSpc>
                <a:spcPct val="80000"/>
              </a:lnSpc>
              <a:buFont typeface="Arial" pitchFamily="34" charset="0"/>
              <a:buChar char="•"/>
            </a:pPr>
            <a:r>
              <a:rPr lang="en-US" altLang="en-US" sz="1400" b="1" dirty="0"/>
              <a:t>Show slides #1 through #4 of this presentation</a:t>
            </a:r>
          </a:p>
          <a:p>
            <a:pPr lvl="1">
              <a:lnSpc>
                <a:spcPct val="80000"/>
              </a:lnSpc>
              <a:buFont typeface="Arial" pitchFamily="34" charset="0"/>
              <a:buChar char="•"/>
            </a:pPr>
            <a:r>
              <a:rPr lang="en-US" altLang="en-US" sz="1400" b="1" dirty="0"/>
              <a:t>Advise the WG attendees that:</a:t>
            </a:r>
            <a:r>
              <a:rPr lang="en-US" altLang="en-US" sz="1400" dirty="0"/>
              <a:t> </a:t>
            </a:r>
          </a:p>
          <a:p>
            <a:pPr lvl="2">
              <a:lnSpc>
                <a:spcPct val="80000"/>
              </a:lnSpc>
              <a:buFont typeface="Arial"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itchFamily="34" charset="0"/>
              <a:buChar char="•"/>
            </a:pPr>
            <a:r>
              <a:rPr lang="en-US" altLang="en-US" sz="1400" dirty="0"/>
              <a:t>That the foregoing information was provided and that slides 1 through 4 (and this slide 0, if applicable) were shown; </a:t>
            </a:r>
          </a:p>
          <a:p>
            <a:pPr lvl="2">
              <a:lnSpc>
                <a:spcPct val="80000"/>
              </a:lnSpc>
              <a:buFont typeface="Arial"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a:p>
          <a:p>
            <a:pPr lvl="1">
              <a:lnSpc>
                <a:spcPct val="80000"/>
              </a:lnSpc>
              <a:spcBef>
                <a:spcPct val="5000"/>
              </a:spcBef>
              <a:buFont typeface="Arial" pitchFamily="34" charset="0"/>
              <a:buChar char="•"/>
            </a:pPr>
            <a:r>
              <a:rPr lang="en-US" altLang="en-US" sz="1400" dirty="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t>It is recommended that the WG chair review the guidance in </a:t>
            </a:r>
            <a:r>
              <a:rPr lang="en-US" altLang="en-US" sz="1400" i="1" dirty="0"/>
              <a:t>IEEE-SA Standards Board Operations Manual</a:t>
            </a:r>
            <a:r>
              <a:rPr lang="en-US" altLang="en-US" sz="1400" dirty="0"/>
              <a:t> 6.3.5 and in FAQs 14 and 15 on inclusion of potential Essential Patent Claims by incorporation or by reference.</a:t>
            </a:r>
            <a:r>
              <a:rPr lang="en-US" altLang="en-US" sz="1400" dirty="0">
                <a:solidFill>
                  <a:srgbClr val="FF3300"/>
                </a:solidFill>
              </a:rPr>
              <a:t> </a:t>
            </a:r>
          </a:p>
          <a:p>
            <a:pPr lvl="1">
              <a:lnSpc>
                <a:spcPct val="80000"/>
              </a:lnSpc>
              <a:spcBef>
                <a:spcPct val="5000"/>
              </a:spcBef>
              <a:buFont typeface="Monotype Sorts"/>
              <a:buNone/>
            </a:pPr>
            <a:endParaRPr lang="en-US" altLang="en-US" sz="1200" dirty="0"/>
          </a:p>
          <a:p>
            <a:pPr lvl="1">
              <a:lnSpc>
                <a:spcPct val="80000"/>
              </a:lnSpc>
              <a:spcBef>
                <a:spcPct val="5000"/>
              </a:spcBef>
              <a:buFont typeface="Monotype Sorts"/>
              <a:buNone/>
            </a:pPr>
            <a:r>
              <a:rPr lang="en-US" altLang="en-US" sz="1200" dirty="0"/>
              <a:t>	Note: </a:t>
            </a:r>
            <a:r>
              <a:rPr lang="en-US" altLang="en-US" sz="1200" b="1" dirty="0"/>
              <a:t>WG</a:t>
            </a:r>
            <a:r>
              <a:rPr lang="en-US" alt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extLst>
      <p:ext uri="{BB962C8B-B14F-4D97-AF65-F5344CB8AC3E}">
        <p14:creationId xmlns:p14="http://schemas.microsoft.com/office/powerpoint/2010/main" val="1587438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a:t>Patent Related Links</a:t>
            </a:r>
            <a:endParaRPr lang="en-US" alt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a:t>
            </a:r>
            <a:r>
              <a:rPr lang="en-US" altLang="en-US" sz="2100" i="1" dirty="0" err="1"/>
              <a:t>standards.ieee.org</a:t>
            </a:r>
            <a:r>
              <a:rPr lang="en-US" altLang="en-US" sz="2100" i="1" dirty="0"/>
              <a:t>/develop/policies/bylaws/sect6-7.html#6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/develop/policies/</a:t>
            </a:r>
            <a:r>
              <a:rPr lang="en-US" altLang="en-US" sz="2100" i="1" dirty="0" err="1"/>
              <a:t>opman</a:t>
            </a:r>
            <a:r>
              <a:rPr lang="en-US" altLang="en-US" sz="2100" i="1" dirty="0"/>
              <a:t>/sect6.html#6.3</a:t>
            </a:r>
            <a:endParaRPr lang="en-US" altLang="en-US" sz="2400" dirty="0"/>
          </a:p>
          <a:p>
            <a:pPr lvl="1">
              <a:lnSpc>
                <a:spcPct val="90000"/>
              </a:lnSpc>
              <a:buFont typeface="Monotype Sorts"/>
              <a:buNone/>
            </a:pPr>
            <a:r>
              <a:rPr lang="en-US" altLang="en-US" sz="2400" dirty="0">
                <a:cs typeface="Times New Roman"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/about/</a:t>
            </a:r>
            <a:r>
              <a:rPr lang="en-US" altLang="en-US" sz="2100" i="1" dirty="0" err="1"/>
              <a:t>sasb</a:t>
            </a:r>
            <a:r>
              <a:rPr lang="en-US" altLang="en-US" sz="2100" i="1" dirty="0"/>
              <a:t>/</a:t>
            </a:r>
            <a:r>
              <a:rPr lang="en-US" altLang="en-US" sz="2100" i="1" dirty="0" err="1"/>
              <a:t>patcom</a:t>
            </a:r>
            <a:r>
              <a:rPr lang="en-US" altLang="en-US" sz="2100" i="1" dirty="0"/>
              <a:t>/</a:t>
            </a:r>
            <a:r>
              <a:rPr lang="en-US" altLang="en-US" sz="2100" i="1" dirty="0" err="1"/>
              <a:t>materials.html</a:t>
            </a:r>
            <a:endParaRPr lang="en-US" altLang="en-US" sz="2100" i="1" dirty="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174654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4y SECN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4120437063"/>
              </p:ext>
            </p:extLst>
          </p:nvPr>
        </p:nvGraphicFramePr>
        <p:xfrm>
          <a:off x="685800" y="1981200"/>
          <a:ext cx="7772400" cy="266192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p>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endParaRPr lang="en-US"/>
                    </a:p>
                  </a:txBody>
                  <a:tcPr/>
                </a:tc>
                <a:tc>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sz="1800" kern="1200" dirty="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endParaRPr lang="en-US" dirty="0"/>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nchor="ct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November 2019</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pPr marL="800100" indent="-457200">
              <a:spcBef>
                <a:spcPts val="375"/>
              </a:spcBef>
              <a:buSzPct val="100000"/>
            </a:pPr>
            <a:r>
              <a:rPr lang="en-US" altLang="en-US" dirty="0">
                <a:solidFill>
                  <a:srgbClr val="000000"/>
                </a:solidFill>
              </a:rPr>
              <a:t>Review the Section 9 and Annex B edits</a:t>
            </a:r>
          </a:p>
          <a:p>
            <a:pPr marL="800100" indent="-457200">
              <a:spcBef>
                <a:spcPts val="375"/>
              </a:spcBef>
              <a:buSzPct val="100000"/>
            </a:pPr>
            <a:r>
              <a:rPr lang="en-US" dirty="0"/>
              <a:t>Update timeline and create closing report</a:t>
            </a: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November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1601</TotalTime>
  <Words>1391</Words>
  <Application>Microsoft Macintosh PowerPoint</Application>
  <PresentationFormat>On-screen Show (4:3)</PresentationFormat>
  <Paragraphs>111</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Helvetica</vt:lpstr>
      <vt:lpstr>Monotype Sorts</vt:lpstr>
      <vt:lpstr>Times New Roman</vt:lpstr>
      <vt:lpstr>IEEE-P802_15_Rbt</vt:lpstr>
      <vt:lpstr>PowerPoint Presentation</vt:lpstr>
      <vt:lpstr>802.15.4y SECN Agenda November 2019 Plenary</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414</cp:revision>
  <cp:lastPrinted>1998-02-10T13:28:06Z</cp:lastPrinted>
  <dcterms:created xsi:type="dcterms:W3CDTF">2017-03-12T21:31:02Z</dcterms:created>
  <dcterms:modified xsi:type="dcterms:W3CDTF">2019-11-07T18:23:38Z</dcterms:modified>
</cp:coreProperties>
</file>