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08" y="-8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October 2019</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October 2019</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15-19-0470-00-004w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intphone/812403247/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4" Type="http://schemas.openxmlformats.org/officeDocument/2006/relationships/hyperlink" Target="https://join.me/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October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a:t>
            </a:r>
            <a:r>
              <a:rPr lang="en-US" altLang="en-US" sz="1600" dirty="0" smtClean="0">
                <a:solidFill>
                  <a:schemeClr val="tx2"/>
                </a:solidFill>
              </a:rPr>
              <a:t>8 October  </a:t>
            </a:r>
            <a:r>
              <a:rPr lang="en-US" altLang="en-US" sz="1600" dirty="0" smtClean="0">
                <a:solidFill>
                  <a:schemeClr val="tx2"/>
                </a:solidFill>
              </a:rPr>
              <a:t>CRG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[8 October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8th  October </a:t>
            </a:r>
            <a:r>
              <a:rPr lang="en-US" sz="1600" dirty="0" smtClean="0"/>
              <a:t>2019, </a:t>
            </a:r>
            <a:r>
              <a:rPr lang="en-US" sz="1600" dirty="0" smtClean="0"/>
              <a:t>4pm </a:t>
            </a:r>
            <a:r>
              <a:rPr lang="en-US" sz="1600" dirty="0" smtClean="0"/>
              <a:t>(CEST) duration max. </a:t>
            </a:r>
            <a:r>
              <a:rPr lang="en-US" sz="1600" dirty="0" smtClean="0"/>
              <a:t>1h</a:t>
            </a:r>
            <a:endParaRPr lang="en-US" sz="1600" dirty="0" smtClean="0"/>
          </a:p>
          <a:p>
            <a:pPr marL="514350" indent="-514350">
              <a:buFont typeface="+mj-lt"/>
              <a:buAutoNum type="arabicPeriod"/>
            </a:pPr>
            <a:r>
              <a:rPr lang="en-GB" sz="1600" dirty="0" smtClean="0"/>
              <a:t>Welcome</a:t>
            </a:r>
          </a:p>
          <a:p>
            <a:pPr marL="514350" indent="-514350">
              <a:buFont typeface="+mj-lt"/>
              <a:buAutoNum type="arabicPeriod"/>
            </a:pPr>
            <a:r>
              <a:rPr lang="en-GB" sz="1600" dirty="0" smtClean="0"/>
              <a:t>Comment Resolution</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October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de-DE" sz="1400" b="1" dirty="0" err="1"/>
              <a:t>Join</a:t>
            </a:r>
            <a:r>
              <a:rPr lang="de-DE" sz="1400" b="1" dirty="0"/>
              <a:t> </a:t>
            </a:r>
            <a:r>
              <a:rPr lang="de-DE" sz="1400" b="1" dirty="0" err="1"/>
              <a:t>the</a:t>
            </a:r>
            <a:r>
              <a:rPr lang="de-DE" sz="1400" b="1" dirty="0"/>
              <a:t> </a:t>
            </a:r>
            <a:r>
              <a:rPr lang="de-DE" sz="1400" b="1" dirty="0" err="1"/>
              <a:t>meeting</a:t>
            </a:r>
            <a:r>
              <a:rPr lang="de-DE" sz="1400" b="1" dirty="0"/>
              <a:t>: </a:t>
            </a:r>
            <a:r>
              <a:rPr lang="de-DE" sz="1400" b="1" u="sng" dirty="0">
                <a:hlinkClick r:id="rId2"/>
              </a:rPr>
              <a:t>https://join.me/FAU-EN.LIKE</a:t>
            </a:r>
            <a:r>
              <a:rPr lang="de-DE" sz="1400" b="1" dirty="0"/>
              <a:t> </a:t>
            </a:r>
          </a:p>
          <a:p>
            <a:r>
              <a:rPr lang="de-DE" sz="1400" dirty="0" err="1" smtClean="0"/>
              <a:t>Monday</a:t>
            </a:r>
            <a:r>
              <a:rPr lang="de-DE" sz="1400" dirty="0" smtClean="0"/>
              <a:t>, </a:t>
            </a:r>
            <a:r>
              <a:rPr lang="de-DE" sz="1400" dirty="0"/>
              <a:t>August </a:t>
            </a:r>
            <a:r>
              <a:rPr lang="de-DE" sz="1400" dirty="0" smtClean="0"/>
              <a:t>19, </a:t>
            </a:r>
            <a:r>
              <a:rPr lang="de-DE" sz="1400" dirty="0"/>
              <a:t>2019 6:00 PM </a:t>
            </a:r>
          </a:p>
          <a:p>
            <a:r>
              <a:rPr lang="de-DE" sz="1400" dirty="0"/>
              <a:t>Amsterdam, Berlin, Bern, </a:t>
            </a:r>
            <a:r>
              <a:rPr lang="de-DE" sz="1400" dirty="0" err="1"/>
              <a:t>Rome</a:t>
            </a:r>
            <a:r>
              <a:rPr lang="de-DE" sz="1400" dirty="0"/>
              <a:t>, Stockholm, Vienna </a:t>
            </a:r>
          </a:p>
          <a:p>
            <a:endParaRPr lang="de-DE" sz="1400" dirty="0" smtClean="0"/>
          </a:p>
          <a:p>
            <a:r>
              <a:rPr lang="de-DE" sz="1400" dirty="0" err="1" smtClean="0"/>
              <a:t>To</a:t>
            </a:r>
            <a:r>
              <a:rPr lang="de-DE" sz="1400" dirty="0" smtClean="0"/>
              <a:t> </a:t>
            </a:r>
            <a:r>
              <a:rPr lang="de-DE" sz="1400" dirty="0" err="1"/>
              <a:t>dial</a:t>
            </a:r>
            <a:r>
              <a:rPr lang="de-DE" sz="1400" dirty="0"/>
              <a:t> in </a:t>
            </a:r>
            <a:r>
              <a:rPr lang="de-DE" sz="1400" dirty="0" err="1"/>
              <a:t>by</a:t>
            </a:r>
            <a:r>
              <a:rPr lang="de-DE" sz="1400" dirty="0"/>
              <a:t> </a:t>
            </a:r>
            <a:r>
              <a:rPr lang="de-DE" sz="1400" dirty="0" err="1"/>
              <a:t>phone</a:t>
            </a:r>
            <a:r>
              <a:rPr lang="de-DE" sz="1400" dirty="0"/>
              <a:t>: </a:t>
            </a:r>
          </a:p>
          <a:p>
            <a:r>
              <a:rPr lang="de-DE" sz="1400" dirty="0"/>
              <a:t>United States - Boston, MA   </a:t>
            </a:r>
          </a:p>
          <a:p>
            <a:r>
              <a:rPr lang="de-DE" sz="1400" dirty="0"/>
              <a:t>+1.857.444.6500 </a:t>
            </a:r>
          </a:p>
          <a:p>
            <a:endParaRPr lang="de-DE" sz="1400" dirty="0"/>
          </a:p>
          <a:p>
            <a:r>
              <a:rPr lang="de-DE" sz="1400" dirty="0"/>
              <a:t>More </a:t>
            </a:r>
            <a:r>
              <a:rPr lang="de-DE" sz="1400" dirty="0" err="1"/>
              <a:t>phone</a:t>
            </a:r>
            <a:r>
              <a:rPr lang="de-DE" sz="1400" dirty="0"/>
              <a:t> </a:t>
            </a:r>
            <a:r>
              <a:rPr lang="de-DE" sz="1400" dirty="0" err="1"/>
              <a:t>numbers</a:t>
            </a:r>
            <a:r>
              <a:rPr lang="de-DE" sz="1400" dirty="0"/>
              <a:t> </a:t>
            </a:r>
            <a:r>
              <a:rPr lang="de-DE" sz="1400" u="sng" dirty="0" smtClean="0">
                <a:hlinkClick r:id="rId3"/>
              </a:rPr>
              <a:t>https</a:t>
            </a:r>
            <a:r>
              <a:rPr lang="de-DE" sz="1400" u="sng" dirty="0">
                <a:hlinkClick r:id="rId3"/>
              </a:rPr>
              <a:t>://</a:t>
            </a:r>
            <a:r>
              <a:rPr lang="de-DE" sz="1400" u="sng" dirty="0" smtClean="0">
                <a:hlinkClick r:id="rId3"/>
              </a:rPr>
              <a:t>join.me/intphone/812403247/0</a:t>
            </a:r>
            <a:r>
              <a:rPr lang="de-DE" sz="1400" u="sng" dirty="0" smtClean="0"/>
              <a:t> </a:t>
            </a:r>
          </a:p>
          <a:p>
            <a:endParaRPr lang="de-DE" sz="1400" u="sng" dirty="0" smtClean="0"/>
          </a:p>
          <a:p>
            <a:endParaRPr lang="de-DE" sz="1400" dirty="0"/>
          </a:p>
          <a:p>
            <a:r>
              <a:rPr lang="de-DE" sz="1400" dirty="0"/>
              <a:t>Conference ID: </a:t>
            </a:r>
          </a:p>
          <a:p>
            <a:r>
              <a:rPr lang="de-DE" sz="1400" dirty="0"/>
              <a:t>812-403-247 # </a:t>
            </a:r>
          </a:p>
          <a:p>
            <a:r>
              <a:rPr lang="de-DE" sz="1400" dirty="0"/>
              <a:t>Need </a:t>
            </a:r>
            <a:r>
              <a:rPr lang="de-DE" sz="1400" dirty="0" err="1"/>
              <a:t>to</a:t>
            </a:r>
            <a:r>
              <a:rPr lang="de-DE" sz="1400" dirty="0"/>
              <a:t> </a:t>
            </a:r>
            <a:r>
              <a:rPr lang="de-DE" sz="1400" dirty="0" err="1"/>
              <a:t>share</a:t>
            </a:r>
            <a:r>
              <a:rPr lang="de-DE" sz="1400" dirty="0"/>
              <a:t> </a:t>
            </a:r>
            <a:r>
              <a:rPr lang="de-DE" sz="1400" dirty="0" err="1"/>
              <a:t>screen</a:t>
            </a:r>
            <a:r>
              <a:rPr lang="de-DE" sz="1400" dirty="0"/>
              <a:t>? Download </a:t>
            </a:r>
            <a:r>
              <a:rPr lang="de-DE" sz="1400" dirty="0" err="1"/>
              <a:t>the</a:t>
            </a:r>
            <a:r>
              <a:rPr lang="de-DE" sz="1400" dirty="0"/>
              <a:t> </a:t>
            </a:r>
            <a:r>
              <a:rPr lang="de-DE" sz="1400" dirty="0" err="1"/>
              <a:t>app</a:t>
            </a:r>
            <a:r>
              <a:rPr lang="de-DE" sz="1400" dirty="0"/>
              <a:t> (</a:t>
            </a:r>
            <a:r>
              <a:rPr lang="de-DE" sz="1400" u="sng" dirty="0">
                <a:hlinkClick r:id="rId4"/>
              </a:rPr>
              <a:t>https://join.me/app</a:t>
            </a:r>
            <a:r>
              <a:rPr lang="de-DE" sz="1400" dirty="0"/>
              <a:t>) </a:t>
            </a:r>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October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153</Words>
  <Application>Microsoft Office PowerPoint</Application>
  <PresentationFormat>Bildschirmpräsentation (4:3)</PresentationFormat>
  <Paragraphs>42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93</cp:revision>
  <cp:lastPrinted>1998-02-10T13:28:06Z</cp:lastPrinted>
  <dcterms:created xsi:type="dcterms:W3CDTF">2016-10-13T07:14:26Z</dcterms:created>
  <dcterms:modified xsi:type="dcterms:W3CDTF">2019-10-08T07:47:38Z</dcterms:modified>
</cp:coreProperties>
</file>