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
  </p:notesMasterIdLst>
  <p:sldIdLst>
    <p:sldId id="287" r:id="rId3"/>
    <p:sldId id="344"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BAECB-CB74-4287-A5B3-2683147AA7AD}" v="1" dt="2019-09-19T11:52:12.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060" autoAdjust="0"/>
    <p:restoredTop sz="94660"/>
  </p:normalViewPr>
  <p:slideViewPr>
    <p:cSldViewPr>
      <p:cViewPr varScale="1">
        <p:scale>
          <a:sx n="63" d="100"/>
          <a:sy n="63" d="100"/>
        </p:scale>
        <p:origin x="1363"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79252852-14B1-4D71-9936-52808657383C}"/>
    <pc:docChg chg="delSld modSld modMainMaster">
      <pc:chgData name="Tim Harrington" userId="c9ef61428b357156" providerId="LiveId" clId="{79252852-14B1-4D71-9936-52808657383C}" dt="2019-09-19T11:52:12.828" v="29"/>
      <pc:docMkLst>
        <pc:docMk/>
      </pc:docMkLst>
      <pc:sldChg chg="modSp">
        <pc:chgData name="Tim Harrington" userId="c9ef61428b357156" providerId="LiveId" clId="{79252852-14B1-4D71-9936-52808657383C}" dt="2019-09-19T11:51:23.916" v="28" actId="20577"/>
        <pc:sldMkLst>
          <pc:docMk/>
          <pc:sldMk cId="0" sldId="287"/>
        </pc:sldMkLst>
        <pc:spChg chg="mod">
          <ac:chgData name="Tim Harrington" userId="c9ef61428b357156" providerId="LiveId" clId="{79252852-14B1-4D71-9936-52808657383C}" dt="2019-09-19T11:51:23.916" v="28" actId="20577"/>
          <ac:spMkLst>
            <pc:docMk/>
            <pc:sldMk cId="0" sldId="287"/>
            <ac:spMk id="2" creationId="{500CA393-BE7D-4F6C-99E2-7A9245C88DC2}"/>
          </ac:spMkLst>
        </pc:spChg>
      </pc:sldChg>
      <pc:sldChg chg="del">
        <pc:chgData name="Tim Harrington" userId="c9ef61428b357156" providerId="LiveId" clId="{79252852-14B1-4D71-9936-52808657383C}" dt="2019-09-19T11:50:43.392" v="2" actId="2696"/>
        <pc:sldMkLst>
          <pc:docMk/>
          <pc:sldMk cId="4052264342" sldId="340"/>
        </pc:sldMkLst>
      </pc:sldChg>
      <pc:sldChg chg="del">
        <pc:chgData name="Tim Harrington" userId="c9ef61428b357156" providerId="LiveId" clId="{79252852-14B1-4D71-9936-52808657383C}" dt="2019-09-19T11:50:43.345" v="0" actId="2696"/>
        <pc:sldMkLst>
          <pc:docMk/>
          <pc:sldMk cId="4275348309" sldId="341"/>
        </pc:sldMkLst>
      </pc:sldChg>
      <pc:sldChg chg="del">
        <pc:chgData name="Tim Harrington" userId="c9ef61428b357156" providerId="LiveId" clId="{79252852-14B1-4D71-9936-52808657383C}" dt="2019-09-19T11:50:43.361" v="1" actId="2696"/>
        <pc:sldMkLst>
          <pc:docMk/>
          <pc:sldMk cId="3517427182" sldId="342"/>
        </pc:sldMkLst>
      </pc:sldChg>
      <pc:sldChg chg="del">
        <pc:chgData name="Tim Harrington" userId="c9ef61428b357156" providerId="LiveId" clId="{79252852-14B1-4D71-9936-52808657383C}" dt="2019-09-19T11:50:43.408" v="3" actId="2696"/>
        <pc:sldMkLst>
          <pc:docMk/>
          <pc:sldMk cId="735792954" sldId="343"/>
        </pc:sldMkLst>
      </pc:sldChg>
      <pc:sldMasterChg chg="modSp">
        <pc:chgData name="Tim Harrington" userId="c9ef61428b357156" providerId="LiveId" clId="{79252852-14B1-4D71-9936-52808657383C}" dt="2019-09-19T11:52:12.828" v="29"/>
        <pc:sldMasterMkLst>
          <pc:docMk/>
          <pc:sldMasterMk cId="0" sldId="2147483648"/>
        </pc:sldMasterMkLst>
        <pc:spChg chg="mod">
          <ac:chgData name="Tim Harrington" userId="c9ef61428b357156" providerId="LiveId" clId="{79252852-14B1-4D71-9936-52808657383C}" dt="2019-09-19T11:52:12.828" v="29"/>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15-19-0463-00-004z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Agenda for November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November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5541</TotalTime>
  <Words>57</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Verdana</vt:lpstr>
      <vt:lpstr>Office Theme</vt:lpstr>
      <vt:lpstr>IEEE-SA_PowerPoint_Template</vt:lpstr>
      <vt:lpstr>PowerPoint Presentation</vt:lpstr>
      <vt:lpstr>Agenda for November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2019-09-19T11:52:20Z</dcterms:modified>
</cp:coreProperties>
</file>