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4" r:id="rId3"/>
    <p:sldId id="828" r:id="rId4"/>
    <p:sldId id="830" r:id="rId5"/>
    <p:sldId id="83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556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225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-0462-00-0013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Agenda for November 10-15, 2019 meeting in Kona, HW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2019-09-19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5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plans for the November 2019 meeting in Kona, HW.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r>
              <a:rPr lang="de-DE" sz="2000" b="0" dirty="0" smtClean="0"/>
              <a:t>September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Nov. 	Create </a:t>
            </a:r>
            <a:r>
              <a:rPr lang="de-DE" sz="2000" b="0" dirty="0" smtClean="0"/>
              <a:t>D7.0, send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internal WG Editors </a:t>
            </a:r>
            <a:r>
              <a:rPr lang="de-DE" sz="2000" b="0" dirty="0" err="1" smtClean="0"/>
              <a:t>review</a:t>
            </a:r>
            <a:r>
              <a:rPr lang="de-DE" sz="2000" b="0" dirty="0" smtClean="0"/>
              <a:t>, 				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endParaRPr lang="de-DE" sz="2000" b="0" dirty="0" smtClean="0"/>
          </a:p>
          <a:p>
            <a:r>
              <a:rPr lang="de-DE" sz="2000" b="0" dirty="0" smtClean="0"/>
              <a:t>November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</a:t>
            </a:r>
            <a:r>
              <a:rPr lang="de-DE" sz="2000" b="0" dirty="0" smtClean="0"/>
              <a:t>Comment </a:t>
            </a:r>
            <a:r>
              <a:rPr lang="de-DE" sz="2000" b="0" dirty="0" err="1" smtClean="0"/>
              <a:t>resolution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create</a:t>
            </a:r>
            <a:r>
              <a:rPr lang="de-DE" sz="2000" b="0" dirty="0" smtClean="0"/>
              <a:t> D8.0, </a:t>
            </a:r>
            <a:r>
              <a:rPr lang="de-DE" sz="2000" b="0" dirty="0" err="1" smtClean="0"/>
              <a:t>start</a:t>
            </a:r>
            <a:r>
              <a:rPr lang="de-DE" sz="2000" b="0" dirty="0" smtClean="0"/>
              <a:t> WGLB</a:t>
            </a:r>
            <a:endParaRPr lang="de-DE" sz="2000" b="0" dirty="0" smtClean="0"/>
          </a:p>
          <a:p>
            <a:r>
              <a:rPr lang="de-DE" sz="2000" b="0" dirty="0" smtClean="0"/>
              <a:t>Nov.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January</a:t>
            </a:r>
            <a:r>
              <a:rPr lang="de-DE" sz="2000" b="0" dirty="0" smtClean="0"/>
              <a:t>	</a:t>
            </a:r>
            <a:r>
              <a:rPr lang="de-DE" sz="2000" b="0" dirty="0" err="1" smtClean="0"/>
              <a:t>create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 </a:t>
            </a:r>
            <a:endParaRPr lang="de-DE" sz="2000" b="0" dirty="0" smtClean="0"/>
          </a:p>
          <a:p>
            <a:r>
              <a:rPr lang="de-DE" sz="2000" b="0" dirty="0" err="1" smtClean="0"/>
              <a:t>January</a:t>
            </a:r>
            <a:r>
              <a:rPr lang="de-DE" sz="2000" b="0" dirty="0" smtClean="0"/>
              <a:t> </a:t>
            </a:r>
            <a:r>
              <a:rPr lang="de-DE" sz="2000" b="0" dirty="0" smtClean="0"/>
              <a:t>Interim	</a:t>
            </a:r>
            <a:r>
              <a:rPr lang="de-DE" sz="2000" b="0" dirty="0" err="1" smtClean="0"/>
              <a:t>resolve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comments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creat</a:t>
            </a:r>
            <a:r>
              <a:rPr lang="de-DE" sz="2000" b="0" dirty="0" smtClean="0"/>
              <a:t> D9.0 </a:t>
            </a:r>
            <a:r>
              <a:rPr lang="de-DE" sz="2000" b="0" dirty="0" err="1" smtClean="0"/>
              <a:t>start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recirculation</a:t>
            </a:r>
            <a:endParaRPr lang="de-DE" sz="2000" b="0" dirty="0" smtClean="0"/>
          </a:p>
          <a:p>
            <a:r>
              <a:rPr lang="de-DE" sz="2000" b="0" dirty="0" smtClean="0"/>
              <a:t>March </a:t>
            </a:r>
            <a:r>
              <a:rPr lang="de-DE" sz="2000" b="0" dirty="0" err="1" smtClean="0"/>
              <a:t>Plenary</a:t>
            </a:r>
            <a:r>
              <a:rPr lang="de-DE" sz="2000" b="0" dirty="0" smtClean="0"/>
              <a:t>	</a:t>
            </a:r>
            <a:r>
              <a:rPr lang="de-DE" sz="2000" b="0" dirty="0" err="1" smtClean="0"/>
              <a:t>Submit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draft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to</a:t>
            </a:r>
            <a:r>
              <a:rPr lang="de-DE" sz="2000" b="0" dirty="0" smtClean="0"/>
              <a:t> SB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#59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</a:t>
            </a:r>
            <a:r>
              <a:rPr lang="en-GB" altLang="en-US" dirty="0" smtClean="0"/>
              <a:t>on</a:t>
            </a:r>
          </a:p>
          <a:p>
            <a:pPr algn="just">
              <a:buNone/>
              <a:defRPr/>
            </a:pPr>
            <a:endParaRPr lang="en-GB" altLang="en-US" dirty="0" smtClean="0"/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Oct 8 </a:t>
            </a:r>
            <a:r>
              <a:rPr lang="en-GB" altLang="en-US" sz="2400" dirty="0" smtClean="0"/>
              <a:t>	10:00-11:00 EST on </a:t>
            </a:r>
            <a:r>
              <a:rPr lang="en-GB" altLang="en-US" sz="2400" dirty="0" smtClean="0"/>
              <a:t>PHYs</a:t>
            </a:r>
            <a:endParaRPr lang="en-GB" altLang="en-US" sz="2400" dirty="0" smtClean="0"/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Oct. 29</a:t>
            </a:r>
            <a:r>
              <a:rPr lang="en-GB" altLang="en-US" sz="2400" dirty="0"/>
              <a:t>	</a:t>
            </a:r>
            <a:r>
              <a:rPr lang="en-GB" altLang="en-US" sz="2400" dirty="0" smtClean="0"/>
              <a:t>10:00-11:00 </a:t>
            </a:r>
            <a:r>
              <a:rPr lang="en-GB" altLang="en-US" sz="2400" dirty="0"/>
              <a:t>EST on </a:t>
            </a:r>
            <a:r>
              <a:rPr lang="en-GB" altLang="en-US" sz="2400" dirty="0" smtClean="0"/>
              <a:t>TBD</a:t>
            </a:r>
            <a:endParaRPr lang="en-GB" altLang="en-US" sz="2400" dirty="0"/>
          </a:p>
          <a:p>
            <a:pPr algn="just">
              <a:buNone/>
              <a:defRPr/>
            </a:pP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Moved </a:t>
            </a:r>
            <a:r>
              <a:rPr lang="en-GB" altLang="en-US" dirty="0" smtClean="0"/>
              <a:t>by 	Nikola </a:t>
            </a:r>
            <a:r>
              <a:rPr lang="en-GB" altLang="en-US" dirty="0" smtClean="0"/>
              <a:t>	</a:t>
            </a:r>
          </a:p>
          <a:p>
            <a:pPr algn="just">
              <a:buNone/>
              <a:defRPr/>
            </a:pPr>
            <a:r>
              <a:rPr lang="en-GB" altLang="en-US" dirty="0" smtClean="0"/>
              <a:t>Seconded by 	</a:t>
            </a:r>
            <a:r>
              <a:rPr lang="en-GB" altLang="en-US" dirty="0" smtClean="0"/>
              <a:t>Tuncer</a:t>
            </a:r>
            <a:endParaRPr lang="en-GB" altLang="en-US" dirty="0" smtClean="0"/>
          </a:p>
          <a:p>
            <a:pPr algn="just">
              <a:buNone/>
              <a:defRPr/>
            </a:pPr>
            <a:endParaRPr lang="en-GB" altLang="en-US" dirty="0"/>
          </a:p>
          <a:p>
            <a:pPr algn="just">
              <a:buNone/>
              <a:defRPr/>
            </a:pPr>
            <a:r>
              <a:rPr lang="en-GB" altLang="en-US" dirty="0" smtClean="0"/>
              <a:t>Motion passed unanimously.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5379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</a:t>
            </a:r>
            <a:r>
              <a:rPr lang="en-US" altLang="en-US" sz="3600" dirty="0" smtClean="0"/>
              <a:t>November </a:t>
            </a:r>
            <a:r>
              <a:rPr lang="en-US" altLang="en-US" sz="3600" dirty="0" smtClean="0"/>
              <a:t>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/>
              <a:t>Comment </a:t>
            </a:r>
            <a:r>
              <a:rPr lang="de-DE" b="0" dirty="0" err="1" smtClean="0"/>
              <a:t>resolution</a:t>
            </a:r>
            <a:r>
              <a:rPr lang="de-DE" b="0" dirty="0" smtClean="0"/>
              <a:t> </a:t>
            </a:r>
            <a:r>
              <a:rPr lang="de-DE" b="0" dirty="0" err="1" smtClean="0"/>
              <a:t>for</a:t>
            </a:r>
            <a:r>
              <a:rPr lang="de-DE" b="0" dirty="0" smtClean="0"/>
              <a:t> D7.0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/>
              <a:t>C</a:t>
            </a:r>
            <a:r>
              <a:rPr lang="de-DE" b="0" dirty="0" smtClean="0"/>
              <a:t>reate D8.0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Start </a:t>
            </a:r>
            <a:r>
              <a:rPr lang="de-DE" b="0" dirty="0"/>
              <a:t>WGLB</a:t>
            </a: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40227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173</Words>
  <Application>Microsoft Office PowerPoint</Application>
  <PresentationFormat>Bildschirmpräsentation (4:3)</PresentationFormat>
  <Paragraphs>60</Paragraphs>
  <Slides>5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Arial</vt:lpstr>
      <vt:lpstr>Times New Roman</vt:lpstr>
      <vt:lpstr>802-11-Submission</vt:lpstr>
      <vt:lpstr>Document</vt:lpstr>
      <vt:lpstr>IEEE 802.15 TG13  Multi-Gbit/s Optical Wireless Communication  Agenda for November 10-15, 2019 meeting in Kona, HW</vt:lpstr>
      <vt:lpstr>PowerPoint-Präsentation</vt:lpstr>
      <vt:lpstr>Plan for finalization of TG13 Spec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15-19/0274r5</dc:title>
  <dc:subject>Task Group AY November 2015 Meeting Agenda</dc:subject>
  <dc:creator>Jungnickel, Volker</dc:creator>
  <cp:keywords>July 2019</cp:keywords>
  <cp:lastModifiedBy>Jungnickel, Volker</cp:lastModifiedBy>
  <cp:revision>5321</cp:revision>
  <cp:lastPrinted>2014-11-04T15:04:57Z</cp:lastPrinted>
  <dcterms:created xsi:type="dcterms:W3CDTF">2007-04-17T18:10:23Z</dcterms:created>
  <dcterms:modified xsi:type="dcterms:W3CDTF">2019-09-19T11:16:56Z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