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4" r:id="rId3"/>
    <p:sldId id="386" r:id="rId4"/>
    <p:sldId id="754" r:id="rId5"/>
    <p:sldId id="800" r:id="rId6"/>
    <p:sldId id="817" r:id="rId7"/>
    <p:sldId id="828" r:id="rId8"/>
    <p:sldId id="829" r:id="rId9"/>
    <p:sldId id="830" r:id="rId10"/>
    <p:sldId id="832" r:id="rId11"/>
    <p:sldId id="83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985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759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2250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384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25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-0461-00-0013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September 2019 </a:t>
            </a:r>
            <a:r>
              <a:rPr lang="en-US" altLang="en-US" sz="3000" dirty="0" smtClean="0"/>
              <a:t>Closing Report 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2019-09-19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8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</a:t>
            </a:r>
            <a:r>
              <a:rPr lang="en-US" altLang="en-US" sz="3600" dirty="0" smtClean="0"/>
              <a:t>November </a:t>
            </a:r>
            <a:r>
              <a:rPr lang="en-US" altLang="en-US" sz="3600" dirty="0" smtClean="0"/>
              <a:t>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/>
              <a:t>Comment </a:t>
            </a:r>
            <a:r>
              <a:rPr lang="de-DE" b="0" dirty="0" err="1" smtClean="0"/>
              <a:t>resolution</a:t>
            </a:r>
            <a:r>
              <a:rPr lang="de-DE" b="0" dirty="0" smtClean="0"/>
              <a:t> </a:t>
            </a:r>
            <a:r>
              <a:rPr lang="de-DE" b="0" dirty="0" err="1" smtClean="0"/>
              <a:t>for</a:t>
            </a:r>
            <a:r>
              <a:rPr lang="de-DE" b="0" dirty="0" smtClean="0"/>
              <a:t> D7.0,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/>
              <a:t>C</a:t>
            </a:r>
            <a:r>
              <a:rPr lang="de-DE" b="0" dirty="0" smtClean="0"/>
              <a:t>reate D8.0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Start </a:t>
            </a:r>
            <a:r>
              <a:rPr lang="de-DE" b="0" dirty="0"/>
              <a:t>WGLB</a:t>
            </a: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40227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802.15 WG Motion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de-DE" altLang="en-US" dirty="0" smtClean="0">
                <a:sym typeface="Wingdings" panose="05000000000000000000" pitchFamily="2" charset="2"/>
              </a:rPr>
              <a:t>Move </a:t>
            </a:r>
            <a:r>
              <a:rPr lang="de-DE" altLang="en-US" dirty="0" err="1" smtClean="0">
                <a:sym typeface="Wingdings" panose="05000000000000000000" pitchFamily="2" charset="2"/>
              </a:rPr>
              <a:t>to</a:t>
            </a:r>
            <a:r>
              <a:rPr lang="de-DE" altLang="en-US" dirty="0" smtClean="0">
                <a:sym typeface="Wingdings" panose="05000000000000000000" pitchFamily="2" charset="2"/>
              </a:rPr>
              <a:t> </a:t>
            </a:r>
            <a:r>
              <a:rPr lang="de-DE" altLang="en-US" dirty="0" smtClean="0">
                <a:sym typeface="Wingdings" panose="05000000000000000000" pitchFamily="2" charset="2"/>
              </a:rPr>
              <a:t>send </a:t>
            </a:r>
            <a:r>
              <a:rPr lang="de-DE" altLang="en-US" dirty="0">
                <a:sym typeface="Wingdings" panose="05000000000000000000" pitchFamily="2" charset="2"/>
              </a:rPr>
              <a:t>out </a:t>
            </a:r>
            <a:r>
              <a:rPr lang="de-DE" altLang="en-US" dirty="0" err="1" smtClean="0">
                <a:sym typeface="Wingdings" panose="05000000000000000000" pitchFamily="2" charset="2"/>
              </a:rPr>
              <a:t>copyright</a:t>
            </a:r>
            <a:r>
              <a:rPr lang="de-DE" altLang="en-US" dirty="0" smtClean="0">
                <a:sym typeface="Wingdings" panose="05000000000000000000" pitchFamily="2" charset="2"/>
              </a:rPr>
              <a:t> </a:t>
            </a:r>
            <a:r>
              <a:rPr lang="de-DE" altLang="en-US" dirty="0" err="1">
                <a:sym typeface="Wingdings" panose="05000000000000000000" pitchFamily="2" charset="2"/>
              </a:rPr>
              <a:t>request</a:t>
            </a:r>
            <a:r>
              <a:rPr lang="de-DE" altLang="en-US" dirty="0">
                <a:sym typeface="Wingdings" panose="05000000000000000000" pitchFamily="2" charset="2"/>
              </a:rPr>
              <a:t> </a:t>
            </a:r>
            <a:r>
              <a:rPr lang="de-DE" altLang="en-US" dirty="0" err="1" smtClean="0">
                <a:sym typeface="Wingdings" panose="05000000000000000000" pitchFamily="2" charset="2"/>
              </a:rPr>
              <a:t>from</a:t>
            </a:r>
            <a:r>
              <a:rPr lang="de-DE" altLang="en-US" dirty="0" smtClean="0">
                <a:sym typeface="Wingdings" panose="05000000000000000000" pitchFamily="2" charset="2"/>
              </a:rPr>
              <a:t> ITU-T in </a:t>
            </a:r>
            <a:r>
              <a:rPr lang="de-DE" altLang="en-US" dirty="0" err="1" smtClean="0">
                <a:sym typeface="Wingdings" panose="05000000000000000000" pitchFamily="2" charset="2"/>
              </a:rPr>
              <a:t>doc</a:t>
            </a:r>
            <a:r>
              <a:rPr lang="de-DE" altLang="en-US" dirty="0" smtClean="0">
                <a:sym typeface="Wingdings" panose="05000000000000000000" pitchFamily="2" charset="2"/>
              </a:rPr>
              <a:t>. 15-19/0422r1 „</a:t>
            </a:r>
            <a:r>
              <a:rPr lang="en-GB" dirty="0"/>
              <a:t>Proposed Liaison from IEEE 802.15 Working Group to ITU-T </a:t>
            </a:r>
            <a:r>
              <a:rPr lang="en-GB" dirty="0" smtClean="0"/>
              <a:t>Q18/15”</a:t>
            </a:r>
            <a:r>
              <a:rPr lang="de-DE" altLang="en-US" dirty="0" smtClean="0">
                <a:sym typeface="Wingdings" panose="05000000000000000000" pitchFamily="2" charset="2"/>
              </a:rPr>
              <a:t>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Moved by  </a:t>
            </a:r>
            <a:r>
              <a:rPr lang="en-GB" altLang="en-US" dirty="0" smtClean="0">
                <a:sym typeface="Wingdings" panose="05000000000000000000" pitchFamily="2" charset="2"/>
              </a:rPr>
              <a:t>	Volker Jungnickel</a:t>
            </a:r>
            <a:r>
              <a:rPr lang="en-GB" altLang="en-US" dirty="0" smtClean="0">
                <a:sym typeface="Wingdings" panose="05000000000000000000" pitchFamily="2" charset="2"/>
              </a:rPr>
              <a:t>		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		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passed.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4654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report for </a:t>
            </a:r>
            <a:r>
              <a:rPr lang="en-US" altLang="en-US" dirty="0"/>
              <a:t>the </a:t>
            </a:r>
            <a:r>
              <a:rPr lang="en-US" altLang="en-US" dirty="0" smtClean="0"/>
              <a:t>September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Hanoi.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</a:t>
            </a:r>
            <a:r>
              <a:rPr lang="en-US" altLang="en-US" sz="3200" dirty="0" smtClean="0">
                <a:solidFill>
                  <a:schemeClr val="tx2"/>
                </a:solidFill>
              </a:rPr>
              <a:t>for Hanoi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75353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WG opening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TG13#2</a:t>
                      </a: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TGbb#5(</a:t>
                      </a:r>
                      <a:r>
                        <a:rPr lang="de-DE" sz="1600" i="1" dirty="0" err="1" smtClean="0">
                          <a:solidFill>
                            <a:schemeClr val="tx1"/>
                          </a:solidFill>
                        </a:rPr>
                        <a:t>ax</a:t>
                      </a: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TGbb#1(ax)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TG13#3</a:t>
                      </a: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WG midweek</a:t>
                      </a:r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TGbb#5(</a:t>
                      </a:r>
                      <a:r>
                        <a:rPr lang="de-DE" sz="1600" i="1" dirty="0" err="1" smtClean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TGbb#2(be)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TGbb#3(be)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TG13#5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TGbb#4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chemeClr val="tx1"/>
                          </a:solidFill>
                        </a:rPr>
                        <a:t>TG13#6</a:t>
                      </a:r>
                      <a:endParaRPr lang="en-US" sz="16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dirty="0" smtClean="0"/>
                        <a:t>WG </a:t>
                      </a:r>
                      <a:r>
                        <a:rPr lang="de-DE" sz="1600" b="0" i="1" dirty="0" err="1" smtClean="0"/>
                        <a:t>closing</a:t>
                      </a: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533189499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dirty="0"/>
              <a:t>6</a:t>
            </a:r>
            <a:r>
              <a:rPr lang="de-DE" sz="2000" dirty="0" smtClean="0"/>
              <a:t> </a:t>
            </a:r>
            <a:r>
              <a:rPr lang="de-DE" sz="2000" dirty="0" err="1" smtClean="0"/>
              <a:t>slots</a:t>
            </a:r>
            <a:r>
              <a:rPr lang="de-DE" sz="2000" dirty="0" smtClean="0"/>
              <a:t> in Hanoi</a:t>
            </a: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dirty="0" err="1"/>
              <a:t>Assign</a:t>
            </a:r>
            <a:r>
              <a:rPr lang="de-DE" sz="2000" dirty="0"/>
              <a:t> </a:t>
            </a:r>
            <a:r>
              <a:rPr lang="de-DE" sz="2000" dirty="0" err="1"/>
              <a:t>new</a:t>
            </a:r>
            <a:r>
              <a:rPr lang="de-DE" sz="2000" dirty="0"/>
              <a:t> Technical Editor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dirty="0" err="1" smtClean="0"/>
              <a:t>Finalize</a:t>
            </a:r>
            <a:r>
              <a:rPr lang="de-DE" sz="2000" dirty="0" smtClean="0"/>
              <a:t> </a:t>
            </a:r>
            <a:r>
              <a:rPr lang="de-DE" sz="2000" dirty="0" err="1" smtClean="0"/>
              <a:t>draft</a:t>
            </a:r>
            <a:endParaRPr lang="de-DE" sz="20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Check </a:t>
            </a:r>
            <a:r>
              <a:rPr lang="de-DE" sz="1800" dirty="0" err="1" smtClean="0"/>
              <a:t>status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TBD </a:t>
            </a:r>
            <a:r>
              <a:rPr lang="de-DE" sz="1800" dirty="0" err="1" smtClean="0"/>
              <a:t>list</a:t>
            </a:r>
            <a:endParaRPr lang="de-DE" sz="18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Work on </a:t>
            </a:r>
            <a:r>
              <a:rPr lang="de-DE" sz="1800" dirty="0" err="1" smtClean="0"/>
              <a:t>remaining</a:t>
            </a:r>
            <a:r>
              <a:rPr lang="de-DE" sz="1800" dirty="0" smtClean="0"/>
              <a:t> TBDs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dirty="0" smtClean="0"/>
              <a:t>Update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draft</a:t>
            </a: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dirty="0" smtClean="0"/>
              <a:t>Copyright </a:t>
            </a:r>
            <a:r>
              <a:rPr lang="de-DE" sz="2000" dirty="0" err="1"/>
              <a:t>letter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smtClean="0"/>
              <a:t>ITU-T</a:t>
            </a:r>
            <a:endParaRPr lang="de-DE" sz="20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6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6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#55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Approve Kai Lennert Bober as new </a:t>
            </a:r>
            <a:r>
              <a:rPr lang="en-GB" altLang="en-US" dirty="0">
                <a:sym typeface="Wingdings" panose="05000000000000000000" pitchFamily="2" charset="2"/>
              </a:rPr>
              <a:t>T</a:t>
            </a:r>
            <a:r>
              <a:rPr lang="en-GB" altLang="en-US" dirty="0" smtClean="0">
                <a:sym typeface="Wingdings" panose="05000000000000000000" pitchFamily="2" charset="2"/>
              </a:rPr>
              <a:t>echnical Editor of TG13.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Moved by 	Nikola</a:t>
            </a: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	Sang-Kyu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Approved by unanimous consent.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4342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#59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de-DE" altLang="en-US" dirty="0" smtClean="0">
                <a:sym typeface="Wingdings" panose="05000000000000000000" pitchFamily="2" charset="2"/>
              </a:rPr>
              <a:t>Move </a:t>
            </a:r>
            <a:r>
              <a:rPr lang="de-DE" altLang="en-US" dirty="0" err="1" smtClean="0">
                <a:sym typeface="Wingdings" panose="05000000000000000000" pitchFamily="2" charset="2"/>
              </a:rPr>
              <a:t>to</a:t>
            </a:r>
            <a:r>
              <a:rPr lang="de-DE" altLang="en-US" dirty="0" smtClean="0">
                <a:sym typeface="Wingdings" panose="05000000000000000000" pitchFamily="2" charset="2"/>
              </a:rPr>
              <a:t> </a:t>
            </a:r>
            <a:r>
              <a:rPr lang="de-DE" altLang="en-US" dirty="0" err="1" smtClean="0">
                <a:sym typeface="Wingdings" panose="05000000000000000000" pitchFamily="2" charset="2"/>
              </a:rPr>
              <a:t>request</a:t>
            </a:r>
            <a:r>
              <a:rPr lang="de-DE" altLang="en-US" dirty="0" smtClean="0">
                <a:sym typeface="Wingdings" panose="05000000000000000000" pitchFamily="2" charset="2"/>
              </a:rPr>
              <a:t> </a:t>
            </a:r>
            <a:r>
              <a:rPr lang="de-DE" altLang="en-US" dirty="0" err="1" smtClean="0">
                <a:sym typeface="Wingdings" panose="05000000000000000000" pitchFamily="2" charset="2"/>
              </a:rPr>
              <a:t>from</a:t>
            </a:r>
            <a:r>
              <a:rPr lang="de-DE" altLang="en-US" dirty="0" smtClean="0">
                <a:sym typeface="Wingdings" panose="05000000000000000000" pitchFamily="2" charset="2"/>
              </a:rPr>
              <a:t> 802.15 WG </a:t>
            </a:r>
            <a:r>
              <a:rPr lang="de-DE" altLang="en-US" dirty="0" err="1" smtClean="0">
                <a:sym typeface="Wingdings" panose="05000000000000000000" pitchFamily="2" charset="2"/>
              </a:rPr>
              <a:t>to</a:t>
            </a:r>
            <a:r>
              <a:rPr lang="de-DE" altLang="en-US" dirty="0" smtClean="0">
                <a:sym typeface="Wingdings" panose="05000000000000000000" pitchFamily="2" charset="2"/>
              </a:rPr>
              <a:t> send </a:t>
            </a:r>
            <a:r>
              <a:rPr lang="de-DE" altLang="en-US" dirty="0">
                <a:sym typeface="Wingdings" panose="05000000000000000000" pitchFamily="2" charset="2"/>
              </a:rPr>
              <a:t>out </a:t>
            </a:r>
            <a:r>
              <a:rPr lang="de-DE" altLang="en-US" dirty="0" err="1" smtClean="0">
                <a:sym typeface="Wingdings" panose="05000000000000000000" pitchFamily="2" charset="2"/>
              </a:rPr>
              <a:t>copyright</a:t>
            </a:r>
            <a:r>
              <a:rPr lang="de-DE" altLang="en-US" dirty="0" smtClean="0">
                <a:sym typeface="Wingdings" panose="05000000000000000000" pitchFamily="2" charset="2"/>
              </a:rPr>
              <a:t> </a:t>
            </a:r>
            <a:r>
              <a:rPr lang="de-DE" altLang="en-US" dirty="0" err="1">
                <a:sym typeface="Wingdings" panose="05000000000000000000" pitchFamily="2" charset="2"/>
              </a:rPr>
              <a:t>request</a:t>
            </a:r>
            <a:r>
              <a:rPr lang="de-DE" altLang="en-US" dirty="0">
                <a:sym typeface="Wingdings" panose="05000000000000000000" pitchFamily="2" charset="2"/>
              </a:rPr>
              <a:t> </a:t>
            </a:r>
            <a:r>
              <a:rPr lang="de-DE" altLang="en-US" dirty="0" err="1" smtClean="0">
                <a:sym typeface="Wingdings" panose="05000000000000000000" pitchFamily="2" charset="2"/>
              </a:rPr>
              <a:t>from</a:t>
            </a:r>
            <a:r>
              <a:rPr lang="de-DE" altLang="en-US" dirty="0" smtClean="0">
                <a:sym typeface="Wingdings" panose="05000000000000000000" pitchFamily="2" charset="2"/>
              </a:rPr>
              <a:t> ITU-T in </a:t>
            </a:r>
            <a:r>
              <a:rPr lang="de-DE" altLang="en-US" dirty="0" err="1" smtClean="0">
                <a:sym typeface="Wingdings" panose="05000000000000000000" pitchFamily="2" charset="2"/>
              </a:rPr>
              <a:t>doc</a:t>
            </a:r>
            <a:r>
              <a:rPr lang="de-DE" altLang="en-US" dirty="0" smtClean="0">
                <a:sym typeface="Wingdings" panose="05000000000000000000" pitchFamily="2" charset="2"/>
              </a:rPr>
              <a:t>. 15-19/0422r1 „</a:t>
            </a:r>
            <a:r>
              <a:rPr lang="en-GB" dirty="0"/>
              <a:t>Proposed Liaison from IEEE 802.15 Working Group to ITU-T </a:t>
            </a:r>
            <a:r>
              <a:rPr lang="en-GB" dirty="0" smtClean="0"/>
              <a:t>Q18/15”</a:t>
            </a:r>
            <a:r>
              <a:rPr lang="de-DE" altLang="en-US" dirty="0" smtClean="0">
                <a:sym typeface="Wingdings" panose="05000000000000000000" pitchFamily="2" charset="2"/>
              </a:rPr>
              <a:t>. 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Moved by  		Harry </a:t>
            </a:r>
            <a:r>
              <a:rPr lang="en-GB" altLang="en-US" dirty="0" err="1" smtClean="0">
                <a:sym typeface="Wingdings" panose="05000000000000000000" pitchFamily="2" charset="2"/>
              </a:rPr>
              <a:t>Bims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		Sang-Kyu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passed.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2790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r>
              <a:rPr lang="de-DE" sz="2000" b="0" dirty="0" smtClean="0"/>
              <a:t>September Interim	</a:t>
            </a:r>
            <a:r>
              <a:rPr lang="de-DE" sz="2000" b="0" dirty="0" smtClean="0"/>
              <a:t>Request 	</a:t>
            </a:r>
            <a:r>
              <a:rPr lang="de-DE" sz="2000" b="0" dirty="0" err="1" smtClean="0"/>
              <a:t>copyright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ITU-T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work</a:t>
            </a:r>
            <a:r>
              <a:rPr lang="de-DE" sz="2000" b="0" dirty="0" smtClean="0"/>
              <a:t> on TBDs</a:t>
            </a:r>
            <a:endParaRPr lang="de-DE" sz="2000" b="0" dirty="0" smtClean="0"/>
          </a:p>
          <a:p>
            <a:r>
              <a:rPr lang="de-DE" sz="2000" b="0" dirty="0" smtClean="0"/>
              <a:t>September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Nov. 	Create </a:t>
            </a:r>
            <a:r>
              <a:rPr lang="de-DE" sz="2000" b="0" dirty="0" smtClean="0"/>
              <a:t>D7.0, send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James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Tero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internal WG 				Editors </a:t>
            </a:r>
            <a:r>
              <a:rPr lang="de-DE" sz="2000" b="0" dirty="0" err="1" smtClean="0"/>
              <a:t>review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endParaRPr lang="de-DE" sz="2000" b="0" dirty="0" smtClean="0"/>
          </a:p>
          <a:p>
            <a:r>
              <a:rPr lang="de-DE" sz="2000" b="0" dirty="0" smtClean="0"/>
              <a:t>November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</a:t>
            </a:r>
            <a:r>
              <a:rPr lang="de-DE" sz="2000" b="0" dirty="0" smtClean="0"/>
              <a:t>Comment </a:t>
            </a:r>
            <a:r>
              <a:rPr lang="de-DE" sz="2000" b="0" dirty="0" err="1" smtClean="0"/>
              <a:t>resolution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create</a:t>
            </a:r>
            <a:r>
              <a:rPr lang="de-DE" sz="2000" b="0" dirty="0" smtClean="0"/>
              <a:t> D8.0, </a:t>
            </a:r>
            <a:r>
              <a:rPr lang="de-DE" sz="2000" b="0" dirty="0" err="1" smtClean="0"/>
              <a:t>start</a:t>
            </a:r>
            <a:r>
              <a:rPr lang="de-DE" sz="2000" b="0" dirty="0" smtClean="0"/>
              <a:t> WGLB</a:t>
            </a:r>
            <a:endParaRPr lang="de-DE" sz="2000" b="0" dirty="0" smtClean="0"/>
          </a:p>
          <a:p>
            <a:r>
              <a:rPr lang="de-DE" sz="2000" b="0" dirty="0" smtClean="0"/>
              <a:t>Nov.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January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create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endParaRPr lang="de-DE" sz="2000" b="0" dirty="0" smtClean="0"/>
          </a:p>
          <a:p>
            <a:r>
              <a:rPr lang="de-DE" sz="2000" b="0" dirty="0" err="1" smtClean="0"/>
              <a:t>January</a:t>
            </a:r>
            <a:r>
              <a:rPr lang="de-DE" sz="2000" b="0" dirty="0" smtClean="0"/>
              <a:t> </a:t>
            </a:r>
            <a:r>
              <a:rPr lang="de-DE" sz="2000" b="0" dirty="0" smtClean="0"/>
              <a:t>Interim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creat</a:t>
            </a:r>
            <a:r>
              <a:rPr lang="de-DE" sz="2000" b="0" dirty="0" smtClean="0"/>
              <a:t> D9.0 </a:t>
            </a:r>
            <a:r>
              <a:rPr lang="de-DE" sz="2000" b="0" dirty="0" err="1" smtClean="0"/>
              <a:t>start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recirculation</a:t>
            </a:r>
            <a:endParaRPr lang="de-DE" sz="2000" b="0" dirty="0" smtClean="0"/>
          </a:p>
          <a:p>
            <a:r>
              <a:rPr lang="de-DE" sz="2000" b="0" dirty="0" smtClean="0"/>
              <a:t>March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SB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November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630238" indent="-630238"/>
            <a:r>
              <a:rPr lang="de-DE" b="0" dirty="0"/>
              <a:t>Create D7.0, send </a:t>
            </a:r>
            <a:r>
              <a:rPr lang="de-DE" b="0" dirty="0" err="1" smtClean="0"/>
              <a:t>it</a:t>
            </a:r>
            <a:r>
              <a:rPr lang="de-DE" b="0" dirty="0" smtClean="0"/>
              <a:t> </a:t>
            </a:r>
            <a:r>
              <a:rPr lang="de-DE" b="0" dirty="0" err="1" smtClean="0"/>
              <a:t>for</a:t>
            </a:r>
            <a:r>
              <a:rPr lang="de-DE" b="0" dirty="0" smtClean="0"/>
              <a:t> </a:t>
            </a:r>
            <a:r>
              <a:rPr lang="de-DE" b="0" dirty="0"/>
              <a:t>internal </a:t>
            </a:r>
            <a:r>
              <a:rPr lang="de-DE" b="0" dirty="0" smtClean="0"/>
              <a:t>WG Editors </a:t>
            </a:r>
            <a:r>
              <a:rPr lang="de-DE" b="0" dirty="0" err="1" smtClean="0"/>
              <a:t>review</a:t>
            </a:r>
            <a:endParaRPr lang="de-DE" b="0" dirty="0" smtClean="0"/>
          </a:p>
          <a:p>
            <a:pPr marL="630238" indent="-630238"/>
            <a:r>
              <a:rPr lang="de-DE" b="0" dirty="0" err="1" smtClean="0"/>
              <a:t>Submit</a:t>
            </a:r>
            <a:r>
              <a:rPr lang="de-DE" b="0" dirty="0" smtClean="0"/>
              <a:t> </a:t>
            </a:r>
            <a:r>
              <a:rPr lang="de-DE" b="0" dirty="0" err="1"/>
              <a:t>comments</a:t>
            </a: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475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#59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</a:t>
            </a:r>
            <a:r>
              <a:rPr lang="en-GB" altLang="en-US" dirty="0" smtClean="0"/>
              <a:t>on</a:t>
            </a:r>
          </a:p>
          <a:p>
            <a:pPr algn="just">
              <a:buNone/>
              <a:defRPr/>
            </a:pPr>
            <a:endParaRPr lang="en-GB" altLang="en-US" dirty="0" smtClean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Oct 8 </a:t>
            </a:r>
            <a:r>
              <a:rPr lang="en-GB" altLang="en-US" sz="2400" dirty="0" smtClean="0"/>
              <a:t>	10:00-11:00 EST on </a:t>
            </a:r>
            <a:r>
              <a:rPr lang="en-GB" altLang="en-US" sz="2400" dirty="0" smtClean="0"/>
              <a:t>PHYs</a:t>
            </a:r>
            <a:endParaRPr lang="en-GB" altLang="en-US" sz="2400" dirty="0" smtClean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Oct. 29</a:t>
            </a:r>
            <a:r>
              <a:rPr lang="en-GB" altLang="en-US" sz="2400" dirty="0"/>
              <a:t>	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on </a:t>
            </a:r>
            <a:r>
              <a:rPr lang="en-GB" altLang="en-US" sz="2400" dirty="0" smtClean="0"/>
              <a:t>TBD</a:t>
            </a:r>
            <a:endParaRPr lang="en-GB" altLang="en-US" sz="2400" dirty="0"/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</a:t>
            </a:r>
            <a:r>
              <a:rPr lang="en-GB" altLang="en-US" dirty="0" smtClean="0"/>
              <a:t>by 	Nikola </a:t>
            </a:r>
            <a:r>
              <a:rPr lang="en-GB" altLang="en-US" dirty="0" smtClean="0"/>
              <a:t>	</a:t>
            </a:r>
          </a:p>
          <a:p>
            <a:pPr algn="just">
              <a:buNone/>
              <a:defRPr/>
            </a:pPr>
            <a:r>
              <a:rPr lang="en-GB" altLang="en-US" dirty="0" smtClean="0"/>
              <a:t>Seconded by 	</a:t>
            </a:r>
            <a:r>
              <a:rPr lang="en-GB" altLang="en-US" dirty="0" smtClean="0"/>
              <a:t>Tuncer</a:t>
            </a:r>
            <a:endParaRPr lang="en-GB" altLang="en-US" dirty="0" smtClean="0"/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passed unanimously.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480</Words>
  <Application>Microsoft Office PowerPoint</Application>
  <PresentationFormat>Bildschirmpräsentation (4:3)</PresentationFormat>
  <Paragraphs>160</Paragraphs>
  <Slides>11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MS PGothic</vt:lpstr>
      <vt:lpstr>MS PGothic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September 2019 Closing Report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Plan for finalization of TG13 Spec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15-19/0274r5</dc:title>
  <dc:subject>Task Group AY November 2015 Meeting Agenda</dc:subject>
  <dc:creator>Jungnickel, Volker</dc:creator>
  <cp:keywords>July 2019</cp:keywords>
  <cp:lastModifiedBy>Jungnickel, Volker</cp:lastModifiedBy>
  <cp:revision>5316</cp:revision>
  <cp:lastPrinted>2014-11-04T15:04:57Z</cp:lastPrinted>
  <dcterms:created xsi:type="dcterms:W3CDTF">2007-04-17T18:10:23Z</dcterms:created>
  <dcterms:modified xsi:type="dcterms:W3CDTF">2019-09-19T11:10:49Z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