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61" r:id="rId3"/>
    <p:sldId id="258" r:id="rId4"/>
    <p:sldId id="265" r:id="rId5"/>
    <p:sldId id="273" r:id="rId6"/>
    <p:sldId id="287"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52"/>
    <p:restoredTop sz="86259"/>
  </p:normalViewPr>
  <p:slideViewPr>
    <p:cSldViewPr>
      <p:cViewPr varScale="1">
        <p:scale>
          <a:sx n="110" d="100"/>
          <a:sy n="110" d="100"/>
        </p:scale>
        <p:origin x="2664"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8" name="Rectangle 4">
            <a:extLst>
              <a:ext uri="{FF2B5EF4-FFF2-40B4-BE49-F238E27FC236}">
                <a16:creationId xmlns:a16="http://schemas.microsoft.com/office/drawing/2014/main" id="{C5585201-4768-F848-8568-5FC006C524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
        <p:nvSpPr>
          <p:cNvPr id="7" name="Rectangle 4">
            <a:extLst>
              <a:ext uri="{FF2B5EF4-FFF2-40B4-BE49-F238E27FC236}">
                <a16:creationId xmlns:a16="http://schemas.microsoft.com/office/drawing/2014/main" id="{FF1490E6-BBF7-E44D-9D43-55B1F1F9CBDA}"/>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177833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
        <p:nvSpPr>
          <p:cNvPr id="6" name="Rectangle 4">
            <a:extLst>
              <a:ext uri="{FF2B5EF4-FFF2-40B4-BE49-F238E27FC236}">
                <a16:creationId xmlns:a16="http://schemas.microsoft.com/office/drawing/2014/main" id="{A1A35342-3B01-DE41-8CB8-35C4F65FBE1A}"/>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359471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
        <p:nvSpPr>
          <p:cNvPr id="7" name="Rectangle 4">
            <a:extLst>
              <a:ext uri="{FF2B5EF4-FFF2-40B4-BE49-F238E27FC236}">
                <a16:creationId xmlns:a16="http://schemas.microsoft.com/office/drawing/2014/main" id="{A7CC58B8-01C3-314B-99BD-B7FE2C500633}"/>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283442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8AC3134-2AD2-6B48-8D63-703BCF4E622A}"/>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8" name="Rectangle 4">
            <a:extLst>
              <a:ext uri="{FF2B5EF4-FFF2-40B4-BE49-F238E27FC236}">
                <a16:creationId xmlns:a16="http://schemas.microsoft.com/office/drawing/2014/main" id="{0B00B614-A98D-6645-99D8-92C35161D5BC}"/>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
        <p:nvSpPr>
          <p:cNvPr id="8" name="Rectangle 4">
            <a:extLst>
              <a:ext uri="{FF2B5EF4-FFF2-40B4-BE49-F238E27FC236}">
                <a16:creationId xmlns:a16="http://schemas.microsoft.com/office/drawing/2014/main" id="{756C8A4D-A224-5746-A277-28FE1CC57CF0}"/>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10" name="Rectangle 4">
            <a:extLst>
              <a:ext uri="{FF2B5EF4-FFF2-40B4-BE49-F238E27FC236}">
                <a16:creationId xmlns:a16="http://schemas.microsoft.com/office/drawing/2014/main" id="{7DEBBFFC-42C1-3F44-A90E-4357C84D494F}"/>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202023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
        <p:nvSpPr>
          <p:cNvPr id="6" name="Rectangle 4">
            <a:extLst>
              <a:ext uri="{FF2B5EF4-FFF2-40B4-BE49-F238E27FC236}">
                <a16:creationId xmlns:a16="http://schemas.microsoft.com/office/drawing/2014/main" id="{D7BEC1D9-ED3D-CC4F-9B49-ECF3E12115A8}"/>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1914411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
        <p:nvSpPr>
          <p:cNvPr id="8" name="Rectangle 4">
            <a:extLst>
              <a:ext uri="{FF2B5EF4-FFF2-40B4-BE49-F238E27FC236}">
                <a16:creationId xmlns:a16="http://schemas.microsoft.com/office/drawing/2014/main" id="{C584FAD0-72E8-DD45-B3BB-874BFEF407F4}"/>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83377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
        <p:nvSpPr>
          <p:cNvPr id="8" name="Rectangle 4">
            <a:extLst>
              <a:ext uri="{FF2B5EF4-FFF2-40B4-BE49-F238E27FC236}">
                <a16:creationId xmlns:a16="http://schemas.microsoft.com/office/drawing/2014/main" id="{6B0B83B3-847A-9D42-9BE4-55FD3BDACEAB}"/>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3698956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
        <p:nvSpPr>
          <p:cNvPr id="7" name="Rectangle 4">
            <a:extLst>
              <a:ext uri="{FF2B5EF4-FFF2-40B4-BE49-F238E27FC236}">
                <a16:creationId xmlns:a16="http://schemas.microsoft.com/office/drawing/2014/main" id="{D06A9617-3977-4A4F-ADCE-C995A440CCB6}"/>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214100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15-19-0460-00-04md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5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November, 2019 IEEE 802.15.4md Plenary Agenda  Draft</a:t>
            </a:r>
          </a:p>
          <a:p>
            <a:r>
              <a:rPr lang="en-US" altLang="en-US" sz="1600" b="1" dirty="0">
                <a:solidFill>
                  <a:schemeClr val="tx2"/>
                </a:solidFill>
              </a:rPr>
              <a:t>Date Submitted: September 19,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15-19-0460-00-04md </a:t>
            </a:r>
            <a:r>
              <a:rPr lang="en-US" altLang="en-US" sz="1600" b="1" dirty="0">
                <a:solidFill>
                  <a:schemeClr val="tx2"/>
                </a:solidFill>
              </a:rPr>
              <a:t>Abstract: </a:t>
            </a:r>
            <a:r>
              <a:rPr lang="en-US" altLang="en-US" sz="1600" dirty="0">
                <a:solidFill>
                  <a:schemeClr val="tx2"/>
                </a:solidFill>
              </a:rPr>
              <a:t>November, 2019 IEEE 802.15.4md Interim Plenary Agenda  Draft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5" name="Rectangle 4">
            <a:extLst>
              <a:ext uri="{FF2B5EF4-FFF2-40B4-BE49-F238E27FC236}">
                <a16:creationId xmlns:a16="http://schemas.microsoft.com/office/drawing/2014/main" id="{08F57042-5AF0-A84D-B0CC-AD3CF9636658}"/>
              </a:ext>
            </a:extLst>
          </p:cNvPr>
          <p:cNvSpPr txBox="1">
            <a:spLocks noChangeArrowheads="1"/>
          </p:cNvSpPr>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2019</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
        <p:nvSpPr>
          <p:cNvPr id="6" name="Rectangle 4">
            <a:extLst>
              <a:ext uri="{FF2B5EF4-FFF2-40B4-BE49-F238E27FC236}">
                <a16:creationId xmlns:a16="http://schemas.microsoft.com/office/drawing/2014/main" id="{812C2D42-9E5A-0548-91B8-6CBBEB8E80FF}"/>
              </a:ext>
            </a:extLst>
          </p:cNvPr>
          <p:cNvSpPr txBox="1">
            <a:spLocks noChangeArrowheads="1"/>
          </p:cNvSpPr>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2019</a:t>
            </a:r>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November</a:t>
            </a:r>
            <a:r>
              <a:rPr lang="en-US" altLang="en-US" sz="3600" dirty="0"/>
              <a:t>, 2019 IEEE 802.15.4md Interim Plenary Agenda  - Draft</a:t>
            </a:r>
            <a:br>
              <a:rPr lang="en-US" altLang="en-US" sz="3600" dirty="0"/>
            </a:b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
        <p:nvSpPr>
          <p:cNvPr id="8" name="Rectangle 4">
            <a:extLst>
              <a:ext uri="{FF2B5EF4-FFF2-40B4-BE49-F238E27FC236}">
                <a16:creationId xmlns:a16="http://schemas.microsoft.com/office/drawing/2014/main" id="{40C93F62-CCBF-544F-B024-C0ED42F4A635}"/>
              </a:ext>
            </a:extLst>
          </p:cNvPr>
          <p:cNvSpPr txBox="1">
            <a:spLocks noChangeArrowheads="1"/>
          </p:cNvSpPr>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2019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657031016"/>
              </p:ext>
            </p:extLst>
          </p:nvPr>
        </p:nvGraphicFramePr>
        <p:xfrm>
          <a:off x="534194" y="1404015"/>
          <a:ext cx="8075612" cy="343214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803789">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TBA</a:t>
                      </a:r>
                    </a:p>
                  </a:txBody>
                  <a:tcPr/>
                </a:tc>
                <a:tc>
                  <a:txBody>
                    <a:bodyPr/>
                    <a:lstStyle/>
                    <a:p>
                      <a:pPr algn="ctr"/>
                      <a:r>
                        <a:rPr lang="en-US" dirty="0"/>
                        <a:t>TBA</a:t>
                      </a:r>
                    </a:p>
                  </a:txBody>
                  <a:tcPr/>
                </a:tc>
                <a:tc>
                  <a:txBody>
                    <a:bodyPr/>
                    <a:lstStyle/>
                    <a:p>
                      <a:pPr algn="ctr"/>
                      <a:r>
                        <a:rPr lang="en-US" dirty="0"/>
                        <a:t>TBA</a:t>
                      </a:r>
                    </a:p>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Plenary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TBA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TBA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TBA</a:t>
                      </a: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6:30pm Closing Plenary</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
        <p:nvSpPr>
          <p:cNvPr id="7" name="Rectangle 4">
            <a:extLst>
              <a:ext uri="{FF2B5EF4-FFF2-40B4-BE49-F238E27FC236}">
                <a16:creationId xmlns:a16="http://schemas.microsoft.com/office/drawing/2014/main" id="{97D31E66-AA34-E24E-9810-6B14A867C373}"/>
              </a:ext>
            </a:extLst>
          </p:cNvPr>
          <p:cNvSpPr txBox="1">
            <a:spLocks noChangeArrowheads="1"/>
          </p:cNvSpPr>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2019</a:t>
            </a:r>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TBA – Session 1</a:t>
            </a:r>
          </a:p>
          <a:p>
            <a:pPr lvl="1"/>
            <a:r>
              <a:rPr lang="en-US" sz="2400" dirty="0"/>
              <a:t>Call for Patents</a:t>
            </a:r>
          </a:p>
          <a:p>
            <a:pPr lvl="1"/>
            <a:r>
              <a:rPr lang="en-US" sz="2400" dirty="0"/>
              <a:t>Review minutes and approve minutes from last Face to Face. </a:t>
            </a:r>
          </a:p>
          <a:p>
            <a:pPr lvl="1"/>
            <a:r>
              <a:rPr lang="en-US" sz="2400" dirty="0"/>
              <a:t>Approve CRG Minutes </a:t>
            </a:r>
          </a:p>
          <a:p>
            <a:pPr lvl="1"/>
            <a:r>
              <a:rPr lang="en-US" sz="2400" dirty="0"/>
              <a:t>Review Current Status Draft and Comments</a:t>
            </a:r>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lvl="1"/>
            <a:r>
              <a:rPr lang="en-US" sz="2400" dirty="0"/>
              <a:t>Any Action Items?</a:t>
            </a:r>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E572724E-1A47-EE40-A6D3-F5E4F19B391A}"/>
              </a:ext>
            </a:extLst>
          </p:cNvPr>
          <p:cNvGraphicFramePr>
            <a:graphicFrameLocks noGrp="1"/>
          </p:cNvGraphicFramePr>
          <p:nvPr>
            <p:extLst>
              <p:ext uri="{D42A27DB-BD31-4B8C-83A1-F6EECF244321}">
                <p14:modId xmlns:p14="http://schemas.microsoft.com/office/powerpoint/2010/main" val="1955093507"/>
              </p:ext>
            </p:extLst>
          </p:nvPr>
        </p:nvGraphicFramePr>
        <p:xfrm>
          <a:off x="1409700" y="3886200"/>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581997784"/>
                    </a:ext>
                  </a:extLst>
                </a:gridCol>
                <a:gridCol w="1600200">
                  <a:extLst>
                    <a:ext uri="{9D8B030D-6E8A-4147-A177-3AD203B41FA5}">
                      <a16:colId xmlns:a16="http://schemas.microsoft.com/office/drawing/2014/main" val="2530387311"/>
                    </a:ext>
                  </a:extLst>
                </a:gridCol>
                <a:gridCol w="1600200">
                  <a:extLst>
                    <a:ext uri="{9D8B030D-6E8A-4147-A177-3AD203B41FA5}">
                      <a16:colId xmlns:a16="http://schemas.microsoft.com/office/drawing/2014/main" val="1381782751"/>
                    </a:ext>
                  </a:extLst>
                </a:gridCol>
                <a:gridCol w="1600200">
                  <a:extLst>
                    <a:ext uri="{9D8B030D-6E8A-4147-A177-3AD203B41FA5}">
                      <a16:colId xmlns:a16="http://schemas.microsoft.com/office/drawing/2014/main" val="1282572024"/>
                    </a:ext>
                  </a:extLst>
                </a:gridCol>
              </a:tblGrid>
              <a:tr h="141642">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3515012554"/>
                  </a:ext>
                </a:extLst>
              </a:tr>
              <a:tr h="329243">
                <a:tc>
                  <a:txBody>
                    <a:bodyPr/>
                    <a:lstStyle/>
                    <a:p>
                      <a:pPr algn="ctr"/>
                      <a:r>
                        <a:rPr lang="en-US" dirty="0"/>
                        <a:t>LB???</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399263014"/>
                  </a:ext>
                </a:extLst>
              </a:tr>
              <a:tr h="329243">
                <a:tc>
                  <a:txBody>
                    <a:bodyPr/>
                    <a:lstStyle/>
                    <a:p>
                      <a:pPr algn="ctr"/>
                      <a:r>
                        <a:rPr lang="en-US" dirty="0"/>
                        <a:t>Rogue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559106981"/>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008874281"/>
                  </a:ext>
                </a:extLst>
              </a:tr>
              <a:tr h="329243">
                <a:tc>
                  <a:txBody>
                    <a:bodyPr/>
                    <a:lstStyle/>
                    <a:p>
                      <a:pPr algn="ctr"/>
                      <a:r>
                        <a:rPr lang="en-US" dirty="0"/>
                        <a:t>Grand Total</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hMerge="1">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extLst>
                  <a:ext uri="{0D108BD9-81ED-4DB2-BD59-A6C34878D82A}">
                    <a16:rowId xmlns:a16="http://schemas.microsoft.com/office/drawing/2014/main" val="2206872424"/>
                  </a:ext>
                </a:extLst>
              </a:tr>
            </a:tbl>
          </a:graphicData>
        </a:graphic>
      </p:graphicFrame>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3838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t>Agenda </a:t>
            </a:r>
            <a:endParaRPr lang="en-US" dirty="0"/>
          </a:p>
        </p:txBody>
      </p:sp>
      <p:sp>
        <p:nvSpPr>
          <p:cNvPr id="11" name="Rectangle 4">
            <a:extLst>
              <a:ext uri="{FF2B5EF4-FFF2-40B4-BE49-F238E27FC236}">
                <a16:creationId xmlns:a16="http://schemas.microsoft.com/office/drawing/2014/main" id="{E29FB6B0-272E-8946-98D5-B9D0937566B2}"/>
              </a:ext>
            </a:extLst>
          </p:cNvPr>
          <p:cNvSpPr txBox="1">
            <a:spLocks noChangeArrowheads="1"/>
          </p:cNvSpPr>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2019</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03786" y="200025"/>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400" dirty="0"/>
              <a:t>Session 2</a:t>
            </a:r>
          </a:p>
          <a:p>
            <a:pPr lvl="1"/>
            <a:r>
              <a:rPr lang="en-US" sz="2000" dirty="0"/>
              <a:t>Comment Resolution</a:t>
            </a:r>
          </a:p>
          <a:p>
            <a:r>
              <a:rPr lang="en-US" sz="2400" dirty="0"/>
              <a:t>Session 3</a:t>
            </a:r>
          </a:p>
          <a:p>
            <a:pPr lvl="1"/>
            <a:r>
              <a:rPr lang="en-US" sz="2000" dirty="0"/>
              <a:t>Comment Resolution</a:t>
            </a:r>
          </a:p>
          <a:p>
            <a:r>
              <a:rPr lang="en-US" sz="2400" dirty="0"/>
              <a:t>Session 4</a:t>
            </a:r>
          </a:p>
          <a:p>
            <a:pPr lvl="1"/>
            <a:r>
              <a:rPr lang="en-US" sz="2000" dirty="0"/>
              <a:t>Comment Resolution</a:t>
            </a:r>
          </a:p>
          <a:p>
            <a:r>
              <a:rPr lang="en-US" sz="2400" dirty="0"/>
              <a:t>Session 5</a:t>
            </a:r>
          </a:p>
          <a:p>
            <a:pPr lvl="1"/>
            <a:r>
              <a:rPr lang="en-US" sz="2000" dirty="0"/>
              <a:t>Comment Resolution</a:t>
            </a:r>
          </a:p>
          <a:p>
            <a:r>
              <a:rPr lang="en-US" sz="2400"/>
              <a:t>Session 6</a:t>
            </a:r>
            <a:endParaRPr lang="en-US" sz="2400" dirty="0"/>
          </a:p>
          <a:p>
            <a:pPr lvl="1"/>
            <a:r>
              <a:rPr lang="en-US" sz="2000" dirty="0"/>
              <a:t>Comment Resolution</a:t>
            </a:r>
          </a:p>
          <a:p>
            <a:pPr lvl="1"/>
            <a:r>
              <a:rPr lang="en-US" sz="2000" dirty="0"/>
              <a:t>Closing Motions</a:t>
            </a:r>
          </a:p>
          <a:p>
            <a:pPr lvl="1"/>
            <a:r>
              <a:rPr lang="en-US" sz="2000" dirty="0" err="1"/>
              <a:t>Adjorn</a:t>
            </a:r>
            <a:endParaRPr lang="en-US" sz="2000" dirty="0"/>
          </a:p>
          <a:p>
            <a:pPr marL="457200" lvl="1" indent="0">
              <a:buNone/>
            </a:pPr>
            <a:endParaRPr lang="en-US" sz="1600" dirty="0"/>
          </a:p>
          <a:p>
            <a:endParaRPr lang="en-US" sz="1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4">
            <a:extLst>
              <a:ext uri="{FF2B5EF4-FFF2-40B4-BE49-F238E27FC236}">
                <a16:creationId xmlns:a16="http://schemas.microsoft.com/office/drawing/2014/main" id="{D94EAA9B-6CF6-E840-A48B-46D0F10468B0}"/>
              </a:ext>
            </a:extLst>
          </p:cNvPr>
          <p:cNvSpPr txBox="1">
            <a:spLocks noChangeArrowheads="1"/>
          </p:cNvSpPr>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2019</a:t>
            </a:r>
          </a:p>
        </p:txBody>
      </p:sp>
    </p:spTree>
    <p:extLst>
      <p:ext uri="{BB962C8B-B14F-4D97-AF65-F5344CB8AC3E}">
        <p14:creationId xmlns:p14="http://schemas.microsoft.com/office/powerpoint/2010/main" val="204608722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5792</TotalTime>
  <Words>273</Words>
  <Application>Microsoft Macintosh PowerPoint</Application>
  <PresentationFormat>On-screen Show (4:3)</PresentationFormat>
  <Paragraphs>104</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PowerPoint Presentation</vt:lpstr>
      <vt:lpstr>PowerPoint Presentation</vt:lpstr>
      <vt:lpstr>802.15.4MD November, 2019 IEEE 802.15.4md Interim Plenary Agenda  - Draft </vt:lpstr>
      <vt:lpstr>15.4md Sessions this Week</vt:lpstr>
      <vt:lpstr>Agenda </vt:lpstr>
      <vt:lpstr>Agenda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83</cp:revision>
  <cp:lastPrinted>1998-02-10T13:28:06Z</cp:lastPrinted>
  <dcterms:created xsi:type="dcterms:W3CDTF">2018-03-03T14:04:29Z</dcterms:created>
  <dcterms:modified xsi:type="dcterms:W3CDTF">2019-09-19T10:17:20Z</dcterms:modified>
</cp:coreProperties>
</file>