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108" d="100"/>
          <a:sy n="108" d="100"/>
        </p:scale>
        <p:origin x="174" y="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802.15-12/1411r0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802.15-12/1411r0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802.15-19/0455r0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6145" y="333375"/>
            <a:ext cx="1589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dcn/19/24-19-0013-02-0000-july-2019-agenda.xlsx" TargetMode="External"/><Relationship Id="rId3" Type="http://schemas.openxmlformats.org/officeDocument/2006/relationships/hyperlink" Target="https://mentor.ieee.org/802.24/dcn/19/24-19-0003-05-0000-low-latency-communication-white-paper.docx" TargetMode="External"/><Relationship Id="rId7" Type="http://schemas.openxmlformats.org/officeDocument/2006/relationships/hyperlink" Target="https://mentor.ieee.org/802.15/dcn/19/15-19-0412-02-wng0-licensed-narrowband-amendment.pptxhttps:/mentor.ieee.org/802.15/dcn/19/15-19-0412-02-wng0-licensed-narrowband-amendmen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24-01-sgtg-licensed-narrowband-amendment-csd-draft.docxhttps:/mentor.ieee.org/802.24/dcn/19/24-19-0024-00-sgtg-licensed-narrowband-amendment-csd-draft.docx" TargetMode="External"/><Relationship Id="rId5" Type="http://schemas.openxmlformats.org/officeDocument/2006/relationships/hyperlink" Target="https://mentor.ieee.org/802.24/dcn/19/24-19-0022-02-sgtg-licensed-narrowband-amendment-par-draft-from-802-24-teleconference.docx" TargetMode="External"/><Relationship Id="rId4" Type="http://schemas.openxmlformats.org/officeDocument/2006/relationships/hyperlink" Target="https://mentor.ieee.org/802.24/dcn/19/24-19-0017-03-0000-ieee-802-solutions-for-vertical-applications.docx" TargetMode="External"/><Relationship Id="rId9" Type="http://schemas.openxmlformats.org/officeDocument/2006/relationships/hyperlink" Target="https://mentor.ieee.org/802.24/dcn/19/24-19-0026-02-0000-sept-2019-meeting-presentation.pptxhttps:/mentor.ieee.org/802.24/dcn/19/24-19-0020-00-0000-july-2019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Progressing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3"/>
              </a:rPr>
              <a:t>802.24-19-0003r5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Editing actions assigned. Call for additional text contributions 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Progressing and </a:t>
            </a:r>
            <a:r>
              <a:rPr lang="en-US" b="0" dirty="0" err="1"/>
              <a:t>editng</a:t>
            </a:r>
            <a:r>
              <a:rPr lang="en-US" b="0" dirty="0"/>
              <a:t> draft of IEEE 802 Solutions for Vertical Applications “ (formerly “Network Integration”) white paper, on the distinguishing characteristics of the IEEE 802 architecture for vertical applications.  Latest draft </a:t>
            </a:r>
            <a:r>
              <a:rPr lang="en-US" b="0" dirty="0">
                <a:hlinkClick r:id="rId4"/>
              </a:rPr>
              <a:t>802.24-19-0017r3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Actions assigned in comments. </a:t>
            </a: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Discussed new project for Utility FAN: Licensed Narrowband Amendment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High reliability, bounded latency in VHF/UHF spectrum with channel sizes between 5 KHz and 100 KHz</a:t>
            </a:r>
            <a:endParaRPr lang="en-US" dirty="0">
              <a:hlinkClick r:id="rId5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hlinkClick r:id="rId5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CSD</a:t>
            </a:r>
            <a:r>
              <a:rPr lang="en-US" dirty="0"/>
              <a:t> drafts available. Project will be assigned to Task Group in 802.15.  </a:t>
            </a:r>
            <a:r>
              <a:rPr lang="en-US" dirty="0">
                <a:hlinkClick r:id="rId7"/>
              </a:rPr>
              <a:t>WNG presentation 15-19-0412r0</a:t>
            </a:r>
            <a:endParaRPr lang="en-US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8"/>
              </a:rPr>
              <a:t>24-19-0013r2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9"/>
              </a:rPr>
              <a:t>24-19-0026r2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24-19-0027r0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229200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17446</TotalTime>
  <Words>174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905</cp:revision>
  <cp:lastPrinted>1998-02-10T13:28:06Z</cp:lastPrinted>
  <dcterms:created xsi:type="dcterms:W3CDTF">2004-12-02T14:01:45Z</dcterms:created>
  <dcterms:modified xsi:type="dcterms:W3CDTF">2019-09-19T08:42:50Z</dcterms:modified>
</cp:coreProperties>
</file>