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58" r:id="rId3"/>
    <p:sldId id="267" r:id="rId4"/>
    <p:sldId id="268"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p:scale>
          <a:sx n="125" d="100"/>
          <a:sy n="125" d="100"/>
        </p:scale>
        <p:origin x="254" y="72"/>
      </p:cViewPr>
      <p:guideLst>
        <p:guide orient="horz" pos="2160"/>
        <p:guide pos="2880"/>
      </p:guideLst>
    </p:cSldViewPr>
  </p:slideViewPr>
  <p:notesTextViewPr>
    <p:cViewPr>
      <p:scale>
        <a:sx n="1" d="1"/>
        <a:sy n="1" d="1"/>
      </p:scale>
      <p:origin x="0" y="0"/>
    </p:cViewPr>
  </p:notesTextViewPr>
  <p:notesViewPr>
    <p:cSldViewPr>
      <p:cViewPr varScale="1">
        <p:scale>
          <a:sx n="64" d="100"/>
          <a:sy n="64" d="100"/>
        </p:scale>
        <p:origin x="3178"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83647EB-AF32-44B6-ADA6-009AA1A88A39}"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7695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660D00CF-A763-4A4E-B54B-7BD7AA0E0C25}"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28103373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660D00CF-A763-4A4E-B54B-7BD7AA0E0C25}" type="slidenum">
              <a:rPr lang="en-US" altLang="en-US" smtClean="0"/>
              <a:pPr/>
              <a:t>1</a:t>
            </a:fld>
            <a:endParaRPr lang="en-US" altLang="en-US"/>
          </a:p>
        </p:txBody>
      </p:sp>
    </p:spTree>
    <p:extLst>
      <p:ext uri="{BB962C8B-B14F-4D97-AF65-F5344CB8AC3E}">
        <p14:creationId xmlns:p14="http://schemas.microsoft.com/office/powerpoint/2010/main" val="2570925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dirty="0"/>
              <a:t>Sept 2019</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5F00EE37-435B-434F-A209-B33DACBEA287}" type="slidenum">
              <a:rPr lang="en-US" altLang="en-US"/>
              <a:pPr/>
              <a:t>‹#›</a:t>
            </a:fld>
            <a:endParaRPr lang="en-US" altLang="en-US"/>
          </a:p>
        </p:txBody>
      </p:sp>
    </p:spTree>
    <p:extLst>
      <p:ext uri="{BB962C8B-B14F-4D97-AF65-F5344CB8AC3E}">
        <p14:creationId xmlns:p14="http://schemas.microsoft.com/office/powerpoint/2010/main" val="4109862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Sept 2019</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C150764-D04F-4794-BD15-0B7EEDDAAE09}" type="slidenum">
              <a:rPr lang="en-US" altLang="en-US"/>
              <a:pPr/>
              <a:t>‹#›</a:t>
            </a:fld>
            <a:endParaRPr lang="en-US" altLang="en-US"/>
          </a:p>
        </p:txBody>
      </p:sp>
    </p:spTree>
    <p:extLst>
      <p:ext uri="{BB962C8B-B14F-4D97-AF65-F5344CB8AC3E}">
        <p14:creationId xmlns:p14="http://schemas.microsoft.com/office/powerpoint/2010/main" val="3588253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Sept  2019</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BE1A77F3-DBA4-431E-8562-7F5D716FE119}" type="slidenum">
              <a:rPr lang="en-US" altLang="en-US"/>
              <a:pPr/>
              <a:t>‹#›</a:t>
            </a:fld>
            <a:endParaRPr lang="en-US" altLang="en-US"/>
          </a:p>
        </p:txBody>
      </p:sp>
    </p:spTree>
    <p:extLst>
      <p:ext uri="{BB962C8B-B14F-4D97-AF65-F5344CB8AC3E}">
        <p14:creationId xmlns:p14="http://schemas.microsoft.com/office/powerpoint/2010/main" val="18530914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 2019</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30C47CFE-2EE3-4722-95F2-2E8C664F285F}" type="slidenum">
              <a:rPr lang="en-US" altLang="en-US"/>
              <a:pPr/>
              <a:t>‹#›</a:t>
            </a:fld>
            <a:endParaRPr lang="en-US" altLang="en-US"/>
          </a:p>
        </p:txBody>
      </p:sp>
      <p:sp>
        <p:nvSpPr>
          <p:cNvPr id="1031" name="Rectangle 7"/>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a:t>
            </a:r>
            <a:r>
              <a:rPr lang="en-US" sz="1400" b="1" dirty="0">
                <a:effectLst/>
              </a:rPr>
              <a:t>19-0454-00-0vat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ko-KR" dirty="0"/>
              <a:t>Sept</a:t>
            </a:r>
            <a:r>
              <a:rPr lang="ko-KR" altLang="en-US" dirty="0"/>
              <a:t> </a:t>
            </a:r>
            <a:r>
              <a:rPr lang="en-US" altLang="en-US" dirty="0"/>
              <a:t>2019</a:t>
            </a:r>
          </a:p>
        </p:txBody>
      </p:sp>
      <p:sp>
        <p:nvSpPr>
          <p:cNvPr id="5" name="Footer Placeholder 2"/>
          <p:cNvSpPr>
            <a:spLocks noGrp="1"/>
          </p:cNvSpPr>
          <p:nvPr>
            <p:ph type="ftr" sz="quarter" idx="11"/>
          </p:nvPr>
        </p:nvSpPr>
        <p:spPr/>
        <p:txBody>
          <a:bodyPr/>
          <a:lstStyle/>
          <a:p>
            <a:r>
              <a:rPr lang="en-US" altLang="en-US" dirty="0"/>
              <a:t>Rick Roberts, Intel</a:t>
            </a:r>
          </a:p>
        </p:txBody>
      </p:sp>
      <p:sp>
        <p:nvSpPr>
          <p:cNvPr id="6" name="Slide Number Placeholder 3"/>
          <p:cNvSpPr>
            <a:spLocks noGrp="1"/>
          </p:cNvSpPr>
          <p:nvPr>
            <p:ph type="sldNum" sz="quarter" idx="12"/>
          </p:nvPr>
        </p:nvSpPr>
        <p:spPr/>
        <p:txBody>
          <a:bodyPr/>
          <a:lstStyle/>
          <a:p>
            <a:r>
              <a:rPr lang="en-US" altLang="en-US"/>
              <a:t>Slide </a:t>
            </a:r>
            <a:fld id="{200CF88B-4B84-4428-924B-4E0CAB5AF16B}"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IEEE</a:t>
            </a:r>
            <a:r>
              <a:rPr lang="ko-KR" altLang="en-US" sz="1600" dirty="0">
                <a:solidFill>
                  <a:schemeClr val="tx2"/>
                </a:solidFill>
              </a:rPr>
              <a:t> </a:t>
            </a:r>
            <a:r>
              <a:rPr lang="en-US" altLang="ko-KR" sz="1600" dirty="0">
                <a:solidFill>
                  <a:schemeClr val="tx2"/>
                </a:solidFill>
              </a:rPr>
              <a:t>802.15</a:t>
            </a:r>
            <a:r>
              <a:rPr lang="ko-KR" altLang="en-US" sz="1600" dirty="0">
                <a:solidFill>
                  <a:schemeClr val="tx2"/>
                </a:solidFill>
              </a:rPr>
              <a:t> </a:t>
            </a:r>
            <a:r>
              <a:rPr lang="en-US" altLang="ko-KR" sz="1600" dirty="0">
                <a:solidFill>
                  <a:schemeClr val="tx2"/>
                </a:solidFill>
              </a:rPr>
              <a:t>VAT</a:t>
            </a:r>
            <a:r>
              <a:rPr lang="ko-KR" altLang="en-US" sz="1600" dirty="0">
                <a:solidFill>
                  <a:schemeClr val="tx2"/>
                </a:solidFill>
              </a:rPr>
              <a:t> </a:t>
            </a:r>
            <a:r>
              <a:rPr lang="en-US" altLang="ko-KR" sz="1600" dirty="0">
                <a:solidFill>
                  <a:schemeClr val="tx2"/>
                </a:solidFill>
              </a:rPr>
              <a:t>Sept</a:t>
            </a:r>
            <a:r>
              <a:rPr lang="en-US" altLang="en-US" sz="1600" dirty="0">
                <a:solidFill>
                  <a:schemeClr val="tx2"/>
                </a:solidFill>
              </a:rPr>
              <a:t> 2019 Close Report	</a:t>
            </a:r>
          </a:p>
          <a:p>
            <a:r>
              <a:rPr lang="en-US" altLang="en-US" sz="1600" b="1" dirty="0">
                <a:solidFill>
                  <a:schemeClr val="tx2"/>
                </a:solidFill>
              </a:rPr>
              <a:t>Date Submitted: </a:t>
            </a:r>
            <a:r>
              <a:rPr lang="en-US" altLang="en-US" sz="1600" dirty="0">
                <a:solidFill>
                  <a:schemeClr val="tx2"/>
                </a:solidFill>
              </a:rPr>
              <a:t>19 Sept 2019	</a:t>
            </a:r>
          </a:p>
          <a:p>
            <a:r>
              <a:rPr lang="en-US" altLang="en-US" sz="1600" b="1" dirty="0">
                <a:solidFill>
                  <a:schemeClr val="tx2"/>
                </a:solidFill>
              </a:rPr>
              <a:t>Source:</a:t>
            </a:r>
            <a:r>
              <a:rPr lang="en-US" altLang="en-US" sz="1600" dirty="0">
                <a:solidFill>
                  <a:schemeClr val="tx2"/>
                </a:solidFill>
              </a:rPr>
              <a:t> Yeong Min Jang	Company: </a:t>
            </a:r>
            <a:r>
              <a:rPr lang="en-US" altLang="en-US" sz="1600" dirty="0" err="1">
                <a:solidFill>
                  <a:schemeClr val="tx2"/>
                </a:solidFill>
              </a:rPr>
              <a:t>Kookmin</a:t>
            </a:r>
            <a:r>
              <a:rPr lang="en-US" altLang="en-US" sz="1600" dirty="0">
                <a:solidFill>
                  <a:schemeClr val="tx2"/>
                </a:solidFill>
              </a:rPr>
              <a:t> University</a:t>
            </a:r>
          </a:p>
          <a:p>
            <a:r>
              <a:rPr lang="en-US" altLang="en-US" sz="1600" dirty="0">
                <a:solidFill>
                  <a:schemeClr val="tx2"/>
                </a:solidFill>
              </a:rPr>
              <a:t>Address: 77 </a:t>
            </a:r>
            <a:r>
              <a:rPr lang="en-US" altLang="en-US" sz="1600" dirty="0" err="1">
                <a:solidFill>
                  <a:schemeClr val="tx2"/>
                </a:solidFill>
              </a:rPr>
              <a:t>Jeongneung-ro</a:t>
            </a:r>
            <a:r>
              <a:rPr lang="en-US" altLang="en-US" sz="1600" dirty="0">
                <a:solidFill>
                  <a:schemeClr val="tx2"/>
                </a:solidFill>
              </a:rPr>
              <a:t>, </a:t>
            </a:r>
            <a:r>
              <a:rPr lang="en-US" altLang="en-US" sz="1600" dirty="0" err="1">
                <a:solidFill>
                  <a:schemeClr val="tx2"/>
                </a:solidFill>
              </a:rPr>
              <a:t>Seongbuk-gu</a:t>
            </a:r>
            <a:r>
              <a:rPr lang="en-US" altLang="en-US" sz="1600" dirty="0">
                <a:solidFill>
                  <a:schemeClr val="tx2"/>
                </a:solidFill>
              </a:rPr>
              <a:t>, Seoul, Korea</a:t>
            </a:r>
          </a:p>
          <a:p>
            <a:r>
              <a:rPr lang="en-US" altLang="en-US" sz="1600" dirty="0">
                <a:solidFill>
                  <a:schemeClr val="tx2"/>
                </a:solidFill>
              </a:rPr>
              <a:t>Voice:+82-2-910-5068  FAX: 		E-Mail:	yjang@kookmin.ac.kr</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t>Sept 2019</a:t>
            </a:r>
          </a:p>
        </p:txBody>
      </p:sp>
      <p:sp>
        <p:nvSpPr>
          <p:cNvPr id="5" name="Footer Placeholder 4"/>
          <p:cNvSpPr>
            <a:spLocks noGrp="1"/>
          </p:cNvSpPr>
          <p:nvPr>
            <p:ph type="ftr" sz="quarter" idx="11"/>
          </p:nvPr>
        </p:nvSpPr>
        <p:spPr/>
        <p:txBody>
          <a:bodyPr/>
          <a:lstStyle/>
          <a:p>
            <a:r>
              <a:rPr lang="en-US" altLang="en-US" dirty="0"/>
              <a:t>Rick Roberts, Intel</a:t>
            </a:r>
          </a:p>
        </p:txBody>
      </p:sp>
      <p:sp>
        <p:nvSpPr>
          <p:cNvPr id="6" name="Slide Number Placeholder 5"/>
          <p:cNvSpPr>
            <a:spLocks noGrp="1"/>
          </p:cNvSpPr>
          <p:nvPr>
            <p:ph type="sldNum" sz="quarter" idx="12"/>
          </p:nvPr>
        </p:nvSpPr>
        <p:spPr/>
        <p:txBody>
          <a:bodyPr/>
          <a:lstStyle/>
          <a:p>
            <a:r>
              <a:rPr lang="en-US" altLang="en-US"/>
              <a:t>Slide </a:t>
            </a:r>
            <a:fld id="{760ACAA8-95F5-436A-9BD3-A1EE9E32AB98}" type="slidenum">
              <a:rPr lang="en-US" altLang="en-US"/>
              <a:pPr/>
              <a:t>2</a:t>
            </a:fld>
            <a:endParaRPr lang="en-US" altLang="en-US"/>
          </a:p>
        </p:txBody>
      </p:sp>
      <p:sp>
        <p:nvSpPr>
          <p:cNvPr id="2" name="TextBox 1"/>
          <p:cNvSpPr txBox="1"/>
          <p:nvPr/>
        </p:nvSpPr>
        <p:spPr>
          <a:xfrm>
            <a:off x="533400" y="1066800"/>
            <a:ext cx="8458200" cy="3785652"/>
          </a:xfrm>
          <a:prstGeom prst="rect">
            <a:avLst/>
          </a:prstGeom>
          <a:noFill/>
        </p:spPr>
        <p:txBody>
          <a:bodyPr wrap="square" rtlCol="0">
            <a:spAutoFit/>
          </a:bodyPr>
          <a:lstStyle/>
          <a:p>
            <a:pPr algn="ctr"/>
            <a:r>
              <a:rPr lang="en-US" sz="1600" b="1" dirty="0"/>
              <a:t>IG VAT met for 3 sessions during the Sept 2019 IEEE 802 meeting</a:t>
            </a:r>
            <a:endParaRPr lang="en-US" sz="1600" dirty="0"/>
          </a:p>
          <a:p>
            <a:r>
              <a:rPr lang="en-US" sz="1600" b="1" dirty="0"/>
              <a:t> </a:t>
            </a:r>
            <a:endParaRPr lang="en-US" sz="1600" dirty="0"/>
          </a:p>
          <a:p>
            <a:r>
              <a:rPr lang="en-US" sz="1600" b="1" u="sng" dirty="0"/>
              <a:t>Session 1</a:t>
            </a:r>
            <a:endParaRPr lang="en-US" sz="1600" dirty="0"/>
          </a:p>
          <a:p>
            <a:pPr marL="285750" indent="-285750">
              <a:buFont typeface="Arial" panose="020B0604020202020204" pitchFamily="34" charset="0"/>
              <a:buChar char="•"/>
            </a:pPr>
            <a:r>
              <a:rPr lang="en-US" sz="1600" dirty="0"/>
              <a:t>Collected and reviewed comments on the draft PAR and CSD</a:t>
            </a:r>
          </a:p>
          <a:p>
            <a:pPr marL="285750" indent="-285750">
              <a:buFont typeface="Arial" panose="020B0604020202020204" pitchFamily="34" charset="0"/>
              <a:buChar char="•"/>
            </a:pPr>
            <a:r>
              <a:rPr lang="en-US" sz="1600" dirty="0"/>
              <a:t>We would have to do an </a:t>
            </a:r>
            <a:r>
              <a:rPr lang="en-US" altLang="ko-KR" sz="1600" dirty="0"/>
              <a:t>amendment of IEEE 802.15.7-2018 </a:t>
            </a:r>
          </a:p>
          <a:p>
            <a:r>
              <a:rPr lang="en-US" sz="1600" dirty="0"/>
              <a:t>     instead of a revision.</a:t>
            </a:r>
          </a:p>
          <a:p>
            <a:r>
              <a:rPr lang="en-US" sz="1600" dirty="0"/>
              <a:t> </a:t>
            </a:r>
          </a:p>
          <a:p>
            <a:r>
              <a:rPr lang="en-US" sz="1600" b="1" u="sng" dirty="0"/>
              <a:t>Session 2</a:t>
            </a:r>
            <a:endParaRPr lang="en-US" sz="1600" dirty="0"/>
          </a:p>
          <a:p>
            <a:pPr marL="285750" indent="-285750">
              <a:buFont typeface="Arial" panose="020B0604020202020204" pitchFamily="34" charset="0"/>
              <a:buChar char="•"/>
            </a:pPr>
            <a:r>
              <a:rPr lang="en-US" sz="1600" dirty="0"/>
              <a:t>Presentations about applications of OCC.</a:t>
            </a:r>
          </a:p>
          <a:p>
            <a:r>
              <a:rPr lang="en-US" sz="1600" dirty="0"/>
              <a:t> </a:t>
            </a:r>
          </a:p>
          <a:p>
            <a:r>
              <a:rPr lang="en-US" sz="1600" b="1" u="sng" dirty="0"/>
              <a:t>Session 3</a:t>
            </a:r>
            <a:endParaRPr lang="en-US" sz="1600" dirty="0"/>
          </a:p>
          <a:p>
            <a:pPr marL="285750" indent="-285750">
              <a:buFont typeface="Arial" panose="020B0604020202020204" pitchFamily="34" charset="0"/>
              <a:buChar char="•"/>
            </a:pPr>
            <a:r>
              <a:rPr lang="en-US" sz="1600" dirty="0"/>
              <a:t>Finalized the PAR</a:t>
            </a:r>
          </a:p>
          <a:p>
            <a:pPr marL="285750" indent="-285750">
              <a:buFont typeface="Arial" panose="020B0604020202020204" pitchFamily="34" charset="0"/>
              <a:buChar char="•"/>
            </a:pPr>
            <a:r>
              <a:rPr lang="en-US" sz="1600" dirty="0"/>
              <a:t>Finalized the CSD</a:t>
            </a:r>
          </a:p>
          <a:p>
            <a:pPr marL="285750" indent="-285750">
              <a:buFont typeface="Arial" panose="020B0604020202020204" pitchFamily="34" charset="0"/>
              <a:buChar char="•"/>
            </a:pPr>
            <a:r>
              <a:rPr lang="en-US" altLang="ko-KR" sz="1600" dirty="0"/>
              <a:t>Presentations about compatibility  between RF and OWC/OCC.</a:t>
            </a:r>
            <a:endParaRPr lang="en-US" sz="1600" dirty="0"/>
          </a:p>
          <a:p>
            <a:pPr marL="285750" indent="-285750">
              <a:buFont typeface="Arial" panose="020B0604020202020204" pitchFamily="34" charset="0"/>
              <a:buChar char="•"/>
            </a:pPr>
            <a:r>
              <a:rPr lang="en-US" sz="1600" dirty="0"/>
              <a:t>Prepared closing report.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251520" y="685800"/>
            <a:ext cx="8640960" cy="1066800"/>
          </a:xfrm>
        </p:spPr>
        <p:txBody>
          <a:bodyPr>
            <a:normAutofit/>
          </a:bodyPr>
          <a:lstStyle/>
          <a:p>
            <a:r>
              <a:rPr lang="de-DE" altLang="ja-JP" dirty="0"/>
              <a:t>Motion to approve the VAT IG PAR and</a:t>
            </a:r>
            <a:r>
              <a:rPr lang="ja-JP" altLang="en-US" dirty="0"/>
              <a:t> </a:t>
            </a:r>
            <a:r>
              <a:rPr lang="en-US" altLang="ja-JP" dirty="0"/>
              <a:t>CSD</a:t>
            </a:r>
            <a:endParaRPr kumimoji="1" lang="ja-JP" altLang="en-US" dirty="0"/>
          </a:p>
        </p:txBody>
      </p:sp>
      <p:sp>
        <p:nvSpPr>
          <p:cNvPr id="4" name="フッター プレースホルダ 3"/>
          <p:cNvSpPr>
            <a:spLocks noGrp="1"/>
          </p:cNvSpPr>
          <p:nvPr>
            <p:ph type="ftr" sz="quarter" idx="11"/>
          </p:nvPr>
        </p:nvSpPr>
        <p:spPr>
          <a:xfrm>
            <a:off x="5486400" y="6475413"/>
            <a:ext cx="3124200" cy="184666"/>
          </a:xfrm>
        </p:spPr>
        <p:txBody>
          <a:bodyPr/>
          <a:lstStyle/>
          <a:p>
            <a:r>
              <a:rPr lang="en-US" altLang="zh-CN" dirty="0" err="1"/>
              <a:t>Yeong</a:t>
            </a:r>
            <a:r>
              <a:rPr lang="en-US" altLang="zh-CN" dirty="0"/>
              <a:t> Min Jang</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3</a:t>
            </a:fld>
            <a:endParaRPr lang="en-US" altLang="ja-JP" dirty="0"/>
          </a:p>
        </p:txBody>
      </p:sp>
      <p:sp>
        <p:nvSpPr>
          <p:cNvPr id="6" name="日付プレースホルダ 5"/>
          <p:cNvSpPr>
            <a:spLocks noGrp="1"/>
          </p:cNvSpPr>
          <p:nvPr>
            <p:ph type="dt" sz="half" idx="10"/>
          </p:nvPr>
        </p:nvSpPr>
        <p:spPr>
          <a:xfrm>
            <a:off x="685800" y="381000"/>
            <a:ext cx="1600200" cy="215444"/>
          </a:xfrm>
        </p:spPr>
        <p:txBody>
          <a:bodyPr/>
          <a:lstStyle/>
          <a:p>
            <a:r>
              <a:rPr lang="en-US" altLang="ko-KR" dirty="0"/>
              <a:t>Sept 2019</a:t>
            </a:r>
            <a:endParaRPr lang="en-US" altLang="ja-JP" dirty="0"/>
          </a:p>
        </p:txBody>
      </p:sp>
      <p:sp>
        <p:nvSpPr>
          <p:cNvPr id="7" name="正方形/長方形 6"/>
          <p:cNvSpPr/>
          <p:nvPr/>
        </p:nvSpPr>
        <p:spPr>
          <a:xfrm>
            <a:off x="251520" y="1595021"/>
            <a:ext cx="8640960" cy="4462760"/>
          </a:xfrm>
          <a:prstGeom prst="rect">
            <a:avLst/>
          </a:prstGeom>
        </p:spPr>
        <p:txBody>
          <a:bodyPr wrap="square">
            <a:spAutoFit/>
          </a:bodyPr>
          <a:lstStyle/>
          <a:p>
            <a:pPr marL="92075" indent="-92075">
              <a:buNone/>
            </a:pPr>
            <a:r>
              <a:rPr lang="en-US" altLang="ko-KR" sz="2400" dirty="0"/>
              <a:t> Move</a:t>
            </a:r>
            <a:r>
              <a:rPr lang="ko-KR" altLang="en-US" sz="2400" dirty="0"/>
              <a:t> </a:t>
            </a:r>
            <a:r>
              <a:rPr lang="en-US" altLang="ja-JP" sz="2400" dirty="0"/>
              <a:t>that VAT</a:t>
            </a:r>
            <a:r>
              <a:rPr lang="ko-KR" altLang="en-US" sz="2400" dirty="0"/>
              <a:t> </a:t>
            </a:r>
            <a:r>
              <a:rPr lang="en-US" altLang="ko-KR" sz="2400" dirty="0"/>
              <a:t>IG</a:t>
            </a:r>
            <a:r>
              <a:rPr lang="en-US" altLang="zh-CN" sz="2400" dirty="0"/>
              <a:t> approve the draft PAR (</a:t>
            </a:r>
            <a:r>
              <a:rPr lang="en-US" altLang="zh-CN" sz="2400" dirty="0" err="1"/>
              <a:t>dcn</a:t>
            </a:r>
            <a:r>
              <a:rPr lang="en-US" altLang="zh-CN" sz="2400" dirty="0"/>
              <a:t> 15-19-0296-02) and the draft CSD (</a:t>
            </a:r>
            <a:r>
              <a:rPr lang="en-US" altLang="zh-CN" sz="2400" dirty="0" err="1"/>
              <a:t>dcn</a:t>
            </a:r>
            <a:r>
              <a:rPr lang="en-US" altLang="zh-CN" sz="2400" dirty="0"/>
              <a:t> 15-19-0297-02) and request that the WG forward them to the 802 EC for approval at the November 2019 Plenary in Hawaii. Additionally the VAT IG authorizes the 802.15 WG Chair to make any necessary changes to these docs required to secure WG approval.</a:t>
            </a:r>
          </a:p>
          <a:p>
            <a:pPr marL="92075" indent="-92075">
              <a:buNone/>
            </a:pPr>
            <a:endParaRPr lang="en-US" altLang="ja-JP" sz="2800" dirty="0"/>
          </a:p>
          <a:p>
            <a:pPr marL="92075" indent="-92075">
              <a:buNone/>
            </a:pPr>
            <a:r>
              <a:rPr lang="en-US" altLang="ja-JP" sz="2800" dirty="0"/>
              <a:t>Moved by: Yeong Min Jang</a:t>
            </a:r>
          </a:p>
          <a:p>
            <a:pPr marL="92075" indent="-92075">
              <a:buNone/>
            </a:pPr>
            <a:r>
              <a:rPr lang="en-US" altLang="ja-JP" sz="2800" dirty="0"/>
              <a:t>Seconded by: </a:t>
            </a:r>
            <a:r>
              <a:rPr lang="en-US" altLang="ja-JP" sz="2800" dirty="0" err="1"/>
              <a:t>Vinayagam</a:t>
            </a:r>
            <a:r>
              <a:rPr lang="en-US" altLang="ja-JP" sz="2800" dirty="0"/>
              <a:t> </a:t>
            </a:r>
            <a:r>
              <a:rPr lang="en-US" altLang="ja-JP" sz="2800" dirty="0" err="1"/>
              <a:t>Mariappan</a:t>
            </a:r>
            <a:endParaRPr lang="en-US" altLang="ja-JP" sz="2800" dirty="0"/>
          </a:p>
          <a:p>
            <a:pPr marL="92075" indent="-92075">
              <a:buNone/>
            </a:pPr>
            <a:r>
              <a:rPr lang="en-US" altLang="ja-JP" sz="2800" dirty="0"/>
              <a:t> </a:t>
            </a:r>
          </a:p>
          <a:p>
            <a:pPr marL="92075" indent="-92075">
              <a:buNone/>
            </a:pPr>
            <a:r>
              <a:rPr lang="en-US" altLang="ja-JP" sz="2800" dirty="0"/>
              <a:t>Motion passed with unanimous consent.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395536" y="1628800"/>
            <a:ext cx="8496944" cy="4472136"/>
          </a:xfrm>
        </p:spPr>
        <p:txBody>
          <a:bodyPr/>
          <a:lstStyle/>
          <a:p>
            <a:pPr lvl="0">
              <a:buNone/>
            </a:pPr>
            <a:r>
              <a:rPr lang="en-US" altLang="ja-JP" sz="2400" dirty="0"/>
              <a:t>Motion:</a:t>
            </a:r>
            <a:r>
              <a:rPr lang="en-US" altLang="ja-JP" sz="2400" i="1" dirty="0"/>
              <a:t> </a:t>
            </a:r>
            <a:r>
              <a:rPr lang="en-US" altLang="ja-JP" sz="2400" dirty="0"/>
              <a:t>Request </a:t>
            </a:r>
            <a:r>
              <a:rPr lang="en-US" altLang="zh-CN" sz="2400" dirty="0"/>
              <a:t>that the 802.15 WG seek 802 EC approval </a:t>
            </a:r>
          </a:p>
          <a:p>
            <a:pPr lvl="0">
              <a:buNone/>
            </a:pPr>
            <a:r>
              <a:rPr lang="en-US" altLang="zh-CN" sz="2400" dirty="0"/>
              <a:t>    at the Nov 2019 Plenary to forward the PAR (</a:t>
            </a:r>
            <a:r>
              <a:rPr lang="en-US" altLang="zh-CN" sz="2400" dirty="0" err="1"/>
              <a:t>dcn</a:t>
            </a:r>
            <a:r>
              <a:rPr lang="en-US" altLang="zh-CN" sz="2400" dirty="0"/>
              <a:t> 15-19-0296-02) and the CSD (</a:t>
            </a:r>
            <a:r>
              <a:rPr lang="en-US" altLang="zh-CN" sz="2400" dirty="0" err="1"/>
              <a:t>dcn</a:t>
            </a:r>
            <a:r>
              <a:rPr lang="en-US" altLang="zh-CN" sz="2400" dirty="0"/>
              <a:t> 15-19-0297-02)  to </a:t>
            </a:r>
            <a:r>
              <a:rPr lang="en-US" altLang="zh-CN" sz="2400" dirty="0" err="1"/>
              <a:t>NesCom</a:t>
            </a:r>
            <a:r>
              <a:rPr lang="en-US" altLang="zh-CN" sz="2400" dirty="0"/>
              <a:t>, and additionally authorize the 802.15 WG Chair to make any necessary changes to these docs required to support the submission.</a:t>
            </a:r>
          </a:p>
          <a:p>
            <a:pPr lvl="0">
              <a:buNone/>
            </a:pPr>
            <a:endParaRPr lang="en-US" altLang="ja-JP" sz="2400" dirty="0"/>
          </a:p>
          <a:p>
            <a:pPr marL="92075" indent="-92075">
              <a:buNone/>
            </a:pPr>
            <a:r>
              <a:rPr lang="en-US" altLang="ja-JP" sz="2400" dirty="0"/>
              <a:t>Moved by </a:t>
            </a:r>
            <a:r>
              <a:rPr lang="en-US" altLang="ja-JP" sz="2400" dirty="0" err="1"/>
              <a:t>Yeong</a:t>
            </a:r>
            <a:r>
              <a:rPr lang="en-US" altLang="ja-JP" sz="2400" dirty="0"/>
              <a:t> Min Jang</a:t>
            </a:r>
          </a:p>
          <a:p>
            <a:pPr marL="92075" indent="-92075">
              <a:buNone/>
            </a:pPr>
            <a:r>
              <a:rPr lang="en-US" altLang="ja-JP" sz="2400" dirty="0"/>
              <a:t>Seconded by </a:t>
            </a:r>
            <a:r>
              <a:rPr lang="en-US" altLang="ja-JP" sz="2400" dirty="0" err="1"/>
              <a:t>Vinayagam</a:t>
            </a:r>
            <a:r>
              <a:rPr lang="en-US" altLang="ja-JP" sz="2400" dirty="0"/>
              <a:t> </a:t>
            </a:r>
            <a:r>
              <a:rPr lang="en-US" altLang="ja-JP" sz="2400" dirty="0" err="1"/>
              <a:t>Mariappan</a:t>
            </a:r>
            <a:endParaRPr lang="en-US" altLang="ja-JP" sz="2400" dirty="0"/>
          </a:p>
          <a:p>
            <a:pPr marL="92075" indent="-92075">
              <a:buNone/>
            </a:pPr>
            <a:r>
              <a:rPr lang="en-US" altLang="ja-JP" sz="2400" dirty="0"/>
              <a:t>Y:N:A  </a:t>
            </a:r>
          </a:p>
          <a:p>
            <a:pPr>
              <a:buNone/>
            </a:pPr>
            <a:br>
              <a:rPr lang="en-US" altLang="ja-JP" sz="2400" dirty="0"/>
            </a:br>
            <a:endParaRPr lang="en-US" altLang="ja-JP" sz="2400" dirty="0"/>
          </a:p>
          <a:p>
            <a:pPr>
              <a:buNone/>
            </a:pPr>
            <a:endParaRPr kumimoji="1" lang="ja-JP" altLang="en-US" sz="2400" dirty="0"/>
          </a:p>
        </p:txBody>
      </p:sp>
      <p:sp>
        <p:nvSpPr>
          <p:cNvPr id="7" name="タイトル 6"/>
          <p:cNvSpPr>
            <a:spLocks noGrp="1"/>
          </p:cNvSpPr>
          <p:nvPr>
            <p:ph type="title"/>
          </p:nvPr>
        </p:nvSpPr>
        <p:spPr/>
        <p:txBody>
          <a:bodyPr/>
          <a:lstStyle/>
          <a:p>
            <a:r>
              <a:rPr kumimoji="1" lang="en-US" altLang="ja-JP" dirty="0"/>
              <a:t>Motion</a:t>
            </a:r>
            <a:endParaRPr kumimoji="1" lang="ja-JP" altLang="en-US" dirty="0"/>
          </a:p>
        </p:txBody>
      </p:sp>
      <p:sp>
        <p:nvSpPr>
          <p:cNvPr id="4" name="フッター プレースホルダ 3"/>
          <p:cNvSpPr>
            <a:spLocks noGrp="1"/>
          </p:cNvSpPr>
          <p:nvPr>
            <p:ph type="ftr" sz="quarter" idx="11"/>
          </p:nvPr>
        </p:nvSpPr>
        <p:spPr>
          <a:xfrm>
            <a:off x="5486400" y="6475413"/>
            <a:ext cx="3124200" cy="184666"/>
          </a:xfrm>
        </p:spPr>
        <p:txBody>
          <a:bodyPr/>
          <a:lstStyle/>
          <a:p>
            <a:r>
              <a:rPr lang="en-US" altLang="zh-CN" dirty="0" err="1"/>
              <a:t>Yeong</a:t>
            </a:r>
            <a:r>
              <a:rPr lang="en-US" altLang="zh-CN" dirty="0"/>
              <a:t> Min Jang</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4</a:t>
            </a:fld>
            <a:endParaRPr lang="en-US" altLang="ja-JP" dirty="0"/>
          </a:p>
        </p:txBody>
      </p:sp>
      <p:sp>
        <p:nvSpPr>
          <p:cNvPr id="8" name="日付プレースホルダ 5">
            <a:extLst>
              <a:ext uri="{FF2B5EF4-FFF2-40B4-BE49-F238E27FC236}">
                <a16:creationId xmlns:a16="http://schemas.microsoft.com/office/drawing/2014/main" id="{6421B7BC-E7C8-4671-BDCF-DA7964342D30}"/>
              </a:ext>
            </a:extLst>
          </p:cNvPr>
          <p:cNvSpPr>
            <a:spLocks noGrp="1"/>
          </p:cNvSpPr>
          <p:nvPr>
            <p:ph type="dt" sz="half" idx="10"/>
          </p:nvPr>
        </p:nvSpPr>
        <p:spPr>
          <a:xfrm>
            <a:off x="685800" y="381000"/>
            <a:ext cx="1600200" cy="215444"/>
          </a:xfrm>
        </p:spPr>
        <p:txBody>
          <a:bodyPr/>
          <a:lstStyle/>
          <a:p>
            <a:r>
              <a:rPr lang="en-US" altLang="ko-KR" dirty="0"/>
              <a:t>Sept 2019</a:t>
            </a:r>
            <a:endParaRPr lang="en-US" altLang="ja-JP" dirty="0"/>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243</TotalTime>
  <Words>211</Words>
  <Application>Microsoft Office PowerPoint</Application>
  <PresentationFormat>화면 슬라이드 쇼(4:3)</PresentationFormat>
  <Paragraphs>58</Paragraphs>
  <Slides>4</Slides>
  <Notes>1</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4</vt:i4>
      </vt:variant>
    </vt:vector>
  </HeadingPairs>
  <TitlesOfParts>
    <vt:vector size="7" baseType="lpstr">
      <vt:lpstr>Arial</vt:lpstr>
      <vt:lpstr>Times New Roman</vt:lpstr>
      <vt:lpstr>Office Theme</vt:lpstr>
      <vt:lpstr>PowerPoint 프레젠테이션</vt:lpstr>
      <vt:lpstr>PowerPoint 프레젠테이션</vt:lpstr>
      <vt:lpstr>Motion to approve the VAT IG PAR and CSD</vt:lpstr>
      <vt:lpstr>Motion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
  <dc:description>&lt;doc#&gt;</dc:description>
  <cp:lastModifiedBy>장영민</cp:lastModifiedBy>
  <cp:revision>28</cp:revision>
  <cp:lastPrinted>1998-02-10T13:28:06Z</cp:lastPrinted>
  <dcterms:created xsi:type="dcterms:W3CDTF">2014-11-06T15:58:44Z</dcterms:created>
  <dcterms:modified xsi:type="dcterms:W3CDTF">2019-09-19T08:15:35Z</dcterms:modified>
</cp:coreProperties>
</file>