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8" r:id="rId6"/>
    <p:sldId id="332" r:id="rId7"/>
    <p:sldId id="337" r:id="rId8"/>
    <p:sldId id="339" r:id="rId9"/>
    <p:sldId id="341" r:id="rId10"/>
    <p:sldId id="340" r:id="rId11"/>
    <p:sldId id="34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4"/>
    <p:restoredTop sz="95701" autoAdjust="0"/>
  </p:normalViewPr>
  <p:slideViewPr>
    <p:cSldViewPr>
      <p:cViewPr varScale="1">
        <p:scale>
          <a:sx n="91" d="100"/>
          <a:sy n="91" d="100"/>
        </p:scale>
        <p:origin x="80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65943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4635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187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88221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664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September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&lt;September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15-19-0426-01-secn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September 2019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19 September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September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2019&gt;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82600" y="1216819"/>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Seconded By: Phil Beecher</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2237448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175825"/>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9492089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19,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September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Hanoi</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pPr>
            <a:r>
              <a:rPr lang="en-US" altLang="en-US" sz="2400" dirty="0">
                <a:solidFill>
                  <a:srgbClr val="000000"/>
                </a:solidFill>
              </a:rPr>
              <a:t>Review the Section 9 and Annex B edits</a:t>
            </a:r>
          </a:p>
          <a:p>
            <a:pPr marL="800100" indent="-457200">
              <a:spcBef>
                <a:spcPts val="375"/>
              </a:spcBef>
              <a:buSzPct val="100000"/>
            </a:pPr>
            <a:r>
              <a:rPr lang="en-US" sz="2400" dirty="0">
                <a:solidFill>
                  <a:schemeClr val="tx1"/>
                </a:solidFill>
              </a:rPr>
              <a:t>Update timeline and create closing report</a:t>
            </a:r>
          </a:p>
          <a:p>
            <a:pPr marL="800100" indent="-457200">
              <a:spcBef>
                <a:spcPts val="375"/>
              </a:spcBef>
              <a:buSzPct val="100000"/>
            </a:pPr>
            <a:r>
              <a:rPr lang="en-US" altLang="en-US" sz="2400" dirty="0">
                <a:solidFill>
                  <a:srgbClr val="000000"/>
                </a:solidFill>
              </a:rPr>
              <a:t>Decide whether we can (should) start a WG letter ballot</a:t>
            </a: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15-19-0081-05 per comments in Hanoi, put into members area as D01 for WG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Request WG approval to move draft to initial WG ballot (in Hanoi)</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CRG to start WG ballot (in Hanoi), formulate consolidated comment sheet for Waikoloa when Letter Ballot completes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markup of 802.15 Operations Manual for addition of </a:t>
            </a:r>
            <a:r>
              <a:rPr lang="en-US" altLang="en-US" sz="2800" dirty="0" err="1">
                <a:solidFill>
                  <a:srgbClr val="000000"/>
                </a:solidFill>
              </a:rPr>
              <a:t>secAlgorithmId</a:t>
            </a:r>
            <a:r>
              <a:rPr lang="en-US" altLang="en-US" sz="2800" dirty="0">
                <a:solidFill>
                  <a:srgbClr val="000000"/>
                </a:solidFill>
              </a:rPr>
              <a:t> to ANA.  Add paragraph on creation of security expert group for new security algorithm requests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 AES-128-CCM*, AES-128-CCM and AES-256-CCM to ANA </a:t>
            </a:r>
            <a:r>
              <a:rPr lang="en-US" altLang="en-US" sz="2800" dirty="0" err="1">
                <a:solidFill>
                  <a:srgbClr val="000000"/>
                </a:solidFill>
              </a:rPr>
              <a:t>secAlgorithmId</a:t>
            </a:r>
            <a:r>
              <a:rPr lang="en-US" altLang="en-US" sz="2800" dirty="0">
                <a:solidFill>
                  <a:srgbClr val="000000"/>
                </a:solidFill>
              </a:rPr>
              <a:t> and include relevant Annex B and Annex C material in Mentor</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security pictures in 15-15-0106 for new </a:t>
            </a:r>
            <a:r>
              <a:rPr lang="en-US" altLang="en-US" sz="2800" dirty="0" err="1">
                <a:solidFill>
                  <a:srgbClr val="000000"/>
                </a:solidFill>
              </a:rPr>
              <a:t>secAlgorithmId</a:t>
            </a:r>
            <a:r>
              <a:rPr lang="en-US" altLang="en-US" sz="2800" dirty="0">
                <a:solidFill>
                  <a:srgbClr val="000000"/>
                </a:solidFill>
              </a:rPr>
              <a:t> additions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5501896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Hanoi</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Section 8 and Section 9 changes in D01– </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AES-128,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AES-128, AES-256 (15-19-0060)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Work Group Ballot</a:t>
            </a:r>
            <a:r>
              <a:rPr lang="en-US" altLang="en-US" sz="2800" dirty="0">
                <a:solidFill>
                  <a:srgbClr val="000000"/>
                </a:solidFill>
              </a:rPr>
              <a:t>–</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When 4md completes Sponsor Ballot</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Waikoloa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initial WG letter ballot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t>
            </a:r>
            <a:r>
              <a:rPr lang="en-US" altLang="en-US" sz="2800">
                <a:solidFill>
                  <a:schemeClr val="tx1"/>
                </a:solidFill>
              </a:rPr>
              <a:t>ANA changes</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P802.15.4y-D01 (as edited in accordance with the instructions in document 15-19-0433-00-004y)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Kunal Shah</a:t>
            </a:r>
          </a:p>
          <a:p>
            <a:r>
              <a:rPr lang="en-US" sz="2800" dirty="0">
                <a:solidFill>
                  <a:schemeClr val="tx1"/>
                </a:solidFill>
              </a:rPr>
              <a:t>Second:  </a:t>
            </a:r>
            <a:r>
              <a:rPr lang="en-US" sz="2800" dirty="0" err="1">
                <a:solidFill>
                  <a:schemeClr val="tx1"/>
                </a:solidFill>
              </a:rPr>
              <a:t>Tero</a:t>
            </a:r>
            <a:r>
              <a:rPr lang="en-US" sz="2800" dirty="0">
                <a:solidFill>
                  <a:schemeClr val="tx1"/>
                </a:solidFill>
              </a:rPr>
              <a:t> </a:t>
            </a:r>
            <a:r>
              <a:rPr lang="en-US" sz="2800" dirty="0" err="1">
                <a:solidFill>
                  <a:schemeClr val="tx1"/>
                </a:solidFill>
              </a:rPr>
              <a:t>Kivinen</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8148897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P802-15-4y_D01 (as edited in accordance with the instructions in document 15-19-0433-00-004y) and to forward document P802-15-4y_D01 to Standards Association</a:t>
            </a:r>
          </a:p>
          <a:p>
            <a:r>
              <a:rPr lang="en-US" sz="2800" dirty="0">
                <a:solidFill>
                  <a:schemeClr val="tx1"/>
                </a:solidFill>
              </a:rPr>
              <a:t> </a:t>
            </a:r>
          </a:p>
          <a:p>
            <a:r>
              <a:rPr lang="en-US" sz="2800" dirty="0">
                <a:solidFill>
                  <a:schemeClr val="tx1"/>
                </a:solidFill>
              </a:rPr>
              <a:t>Moved:  </a:t>
            </a:r>
          </a:p>
          <a:p>
            <a:r>
              <a:rPr lang="en-US" sz="2800" dirty="0">
                <a:solidFill>
                  <a:schemeClr val="tx1"/>
                </a:solidFill>
              </a:rPr>
              <a:t>Second: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84004248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40337</TotalTime>
  <Words>737</Words>
  <Application>Microsoft Macintosh PowerPoint</Application>
  <PresentationFormat>On-screen Show (4:3)</PresentationFormat>
  <Paragraphs>139</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737</cp:revision>
  <cp:lastPrinted>2015-07-14T16:02:16Z</cp:lastPrinted>
  <dcterms:created xsi:type="dcterms:W3CDTF">2009-07-12T16:25:16Z</dcterms:created>
  <dcterms:modified xsi:type="dcterms:W3CDTF">2019-09-19T02:15:57Z</dcterms:modified>
  <cp:category/>
</cp:coreProperties>
</file>