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8"/>
  </p:notesMasterIdLst>
  <p:handoutMasterIdLst>
    <p:handoutMasterId r:id="rId9"/>
  </p:handoutMasterIdLst>
  <p:sldIdLst>
    <p:sldId id="259" r:id="rId5"/>
    <p:sldId id="256" r:id="rId6"/>
    <p:sldId id="26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37F82E-6C30-46AD-B325-68B256475D12}" v="2" dt="2019-09-18T06:43:50.1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94660"/>
  </p:normalViewPr>
  <p:slideViewPr>
    <p:cSldViewPr>
      <p:cViewPr varScale="1">
        <p:scale>
          <a:sx n="70" d="100"/>
          <a:sy n="70" d="100"/>
        </p:scale>
        <p:origin x="1180" y="60"/>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11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azar Cardozo, Ruben" userId="d43db9e7-2746-4cb8-a01b-d66cc5efd0b2" providerId="ADAL" clId="{D5DE4552-E7EC-4D2D-A9C0-9331BDE81A7B}"/>
    <pc:docChg chg="custSel modSld modMainMaster">
      <pc:chgData name="Salazar Cardozo, Ruben" userId="d43db9e7-2746-4cb8-a01b-d66cc5efd0b2" providerId="ADAL" clId="{D5DE4552-E7EC-4D2D-A9C0-9331BDE81A7B}" dt="2019-09-18T06:45:23.436" v="258" actId="20577"/>
      <pc:docMkLst>
        <pc:docMk/>
      </pc:docMkLst>
      <pc:sldChg chg="modSp">
        <pc:chgData name="Salazar Cardozo, Ruben" userId="d43db9e7-2746-4cb8-a01b-d66cc5efd0b2" providerId="ADAL" clId="{D5DE4552-E7EC-4D2D-A9C0-9331BDE81A7B}" dt="2019-09-18T06:43:29.422" v="232" actId="20577"/>
        <pc:sldMkLst>
          <pc:docMk/>
          <pc:sldMk cId="0" sldId="256"/>
        </pc:sldMkLst>
        <pc:spChg chg="mod">
          <ac:chgData name="Salazar Cardozo, Ruben" userId="d43db9e7-2746-4cb8-a01b-d66cc5efd0b2" providerId="ADAL" clId="{D5DE4552-E7EC-4D2D-A9C0-9331BDE81A7B}" dt="2019-09-18T06:42:49.752" v="171" actId="20577"/>
          <ac:spMkLst>
            <pc:docMk/>
            <pc:sldMk cId="0" sldId="256"/>
            <ac:spMk id="4" creationId="{02DEA815-5FC8-408C-A02D-DF5C5C31215E}"/>
          </ac:spMkLst>
        </pc:spChg>
        <pc:spChg chg="mod">
          <ac:chgData name="Salazar Cardozo, Ruben" userId="d43db9e7-2746-4cb8-a01b-d66cc5efd0b2" providerId="ADAL" clId="{D5DE4552-E7EC-4D2D-A9C0-9331BDE81A7B}" dt="2019-09-18T06:43:29.422" v="232" actId="20577"/>
          <ac:spMkLst>
            <pc:docMk/>
            <pc:sldMk cId="0" sldId="256"/>
            <ac:spMk id="5" creationId="{CC8CE42F-AF53-4C8E-AC20-9280E9ACC3B8}"/>
          </ac:spMkLst>
        </pc:spChg>
        <pc:spChg chg="mod">
          <ac:chgData name="Salazar Cardozo, Ruben" userId="d43db9e7-2746-4cb8-a01b-d66cc5efd0b2" providerId="ADAL" clId="{D5DE4552-E7EC-4D2D-A9C0-9331BDE81A7B}" dt="2019-09-18T06:42:51.376" v="172" actId="1076"/>
          <ac:spMkLst>
            <pc:docMk/>
            <pc:sldMk cId="0" sldId="256"/>
            <ac:spMk id="4098" creationId="{81CBD160-04C6-453C-82A1-AA52F4D0DB89}"/>
          </ac:spMkLst>
        </pc:spChg>
      </pc:sldChg>
      <pc:sldChg chg="modSp">
        <pc:chgData name="Salazar Cardozo, Ruben" userId="d43db9e7-2746-4cb8-a01b-d66cc5efd0b2" providerId="ADAL" clId="{D5DE4552-E7EC-4D2D-A9C0-9331BDE81A7B}" dt="2019-09-18T06:43:50.182" v="250" actId="1076"/>
        <pc:sldMkLst>
          <pc:docMk/>
          <pc:sldMk cId="0" sldId="259"/>
        </pc:sldMkLst>
        <pc:spChg chg="mod">
          <ac:chgData name="Salazar Cardozo, Ruben" userId="d43db9e7-2746-4cb8-a01b-d66cc5efd0b2" providerId="ADAL" clId="{D5DE4552-E7EC-4D2D-A9C0-9331BDE81A7B}" dt="2019-09-18T06:43:50.182" v="250" actId="1076"/>
          <ac:spMkLst>
            <pc:docMk/>
            <pc:sldMk cId="0" sldId="259"/>
            <ac:spMk id="4" creationId="{4FE577A6-828B-4625-8F23-1BA8F73FC3AE}"/>
          </ac:spMkLst>
        </pc:spChg>
      </pc:sldChg>
      <pc:sldChg chg="modSp">
        <pc:chgData name="Salazar Cardozo, Ruben" userId="d43db9e7-2746-4cb8-a01b-d66cc5efd0b2" providerId="ADAL" clId="{D5DE4552-E7EC-4D2D-A9C0-9331BDE81A7B}" dt="2019-09-18T06:45:23.436" v="258" actId="20577"/>
        <pc:sldMkLst>
          <pc:docMk/>
          <pc:sldMk cId="297071150" sldId="265"/>
        </pc:sldMkLst>
        <pc:spChg chg="mod">
          <ac:chgData name="Salazar Cardozo, Ruben" userId="d43db9e7-2746-4cb8-a01b-d66cc5efd0b2" providerId="ADAL" clId="{D5DE4552-E7EC-4D2D-A9C0-9331BDE81A7B}" dt="2019-09-18T06:43:03.271" v="187" actId="20577"/>
          <ac:spMkLst>
            <pc:docMk/>
            <pc:sldMk cId="297071150" sldId="265"/>
            <ac:spMk id="4" creationId="{02DEA815-5FC8-408C-A02D-DF5C5C31215E}"/>
          </ac:spMkLst>
        </pc:spChg>
        <pc:spChg chg="mod">
          <ac:chgData name="Salazar Cardozo, Ruben" userId="d43db9e7-2746-4cb8-a01b-d66cc5efd0b2" providerId="ADAL" clId="{D5DE4552-E7EC-4D2D-A9C0-9331BDE81A7B}" dt="2019-09-18T06:43:13.292" v="209" actId="20577"/>
          <ac:spMkLst>
            <pc:docMk/>
            <pc:sldMk cId="297071150" sldId="265"/>
            <ac:spMk id="5" creationId="{CC8CE42F-AF53-4C8E-AC20-9280E9ACC3B8}"/>
          </ac:spMkLst>
        </pc:spChg>
        <pc:spChg chg="mod">
          <ac:chgData name="Salazar Cardozo, Ruben" userId="d43db9e7-2746-4cb8-a01b-d66cc5efd0b2" providerId="ADAL" clId="{D5DE4552-E7EC-4D2D-A9C0-9331BDE81A7B}" dt="2019-09-18T06:45:23.436" v="258" actId="20577"/>
          <ac:spMkLst>
            <pc:docMk/>
            <pc:sldMk cId="297071150" sldId="265"/>
            <ac:spMk id="19" creationId="{95012F85-C6AF-4051-A726-6811D43D779C}"/>
          </ac:spMkLst>
        </pc:spChg>
      </pc:sldChg>
      <pc:sldMasterChg chg="modSldLayout">
        <pc:chgData name="Salazar Cardozo, Ruben" userId="d43db9e7-2746-4cb8-a01b-d66cc5efd0b2" providerId="ADAL" clId="{D5DE4552-E7EC-4D2D-A9C0-9331BDE81A7B}" dt="2019-09-18T06:42:24.535" v="156" actId="20577"/>
        <pc:sldMasterMkLst>
          <pc:docMk/>
          <pc:sldMasterMk cId="0" sldId="2147483648"/>
        </pc:sldMasterMkLst>
        <pc:sldLayoutChg chg="modSp">
          <pc:chgData name="Salazar Cardozo, Ruben" userId="d43db9e7-2746-4cb8-a01b-d66cc5efd0b2" providerId="ADAL" clId="{D5DE4552-E7EC-4D2D-A9C0-9331BDE81A7B}" dt="2019-09-18T06:42:24.535" v="156" actId="20577"/>
          <pc:sldLayoutMkLst>
            <pc:docMk/>
            <pc:sldMasterMk cId="0" sldId="2147483648"/>
            <pc:sldLayoutMk cId="432741718" sldId="2147483650"/>
          </pc:sldLayoutMkLst>
          <pc:spChg chg="mod">
            <ac:chgData name="Salazar Cardozo, Ruben" userId="d43db9e7-2746-4cb8-a01b-d66cc5efd0b2" providerId="ADAL" clId="{D5DE4552-E7EC-4D2D-A9C0-9331BDE81A7B}" dt="2019-09-18T06:41:56.589" v="115" actId="20577"/>
            <ac:spMkLst>
              <pc:docMk/>
              <pc:sldMasterMk cId="0" sldId="2147483648"/>
              <pc:sldLayoutMk cId="432741718" sldId="2147483650"/>
              <ac:spMk id="4" creationId="{1AD1CC28-20A8-476A-B68F-502BC4EB0621}"/>
            </ac:spMkLst>
          </pc:spChg>
          <pc:spChg chg="mod">
            <ac:chgData name="Salazar Cardozo, Ruben" userId="d43db9e7-2746-4cb8-a01b-d66cc5efd0b2" providerId="ADAL" clId="{D5DE4552-E7EC-4D2D-A9C0-9331BDE81A7B}" dt="2019-09-18T06:42:24.535" v="156" actId="20577"/>
            <ac:spMkLst>
              <pc:docMk/>
              <pc:sldMasterMk cId="0" sldId="2147483648"/>
              <pc:sldLayoutMk cId="432741718" sldId="2147483650"/>
              <ac:spMk id="5" creationId="{B495F876-4384-4AFB-991D-324377AB2497}"/>
            </ac:spMkLst>
          </pc:spChg>
          <pc:spChg chg="mod">
            <ac:chgData name="Salazar Cardozo, Ruben" userId="d43db9e7-2746-4cb8-a01b-d66cc5efd0b2" providerId="ADAL" clId="{D5DE4552-E7EC-4D2D-A9C0-9331BDE81A7B}" dt="2019-09-18T06:41:25.637" v="91" actId="20577"/>
            <ac:spMkLst>
              <pc:docMk/>
              <pc:sldMasterMk cId="0" sldId="2147483648"/>
              <pc:sldLayoutMk cId="432741718" sldId="2147483650"/>
              <ac:spMk id="7" creationId="{AC3D06E3-E7BF-4D6F-99E2-62771A831EE6}"/>
            </ac:spMkLst>
          </pc:spChg>
        </pc:sldLayoutChg>
        <pc:sldLayoutChg chg="modSp">
          <pc:chgData name="Salazar Cardozo, Ruben" userId="d43db9e7-2746-4cb8-a01b-d66cc5efd0b2" providerId="ADAL" clId="{D5DE4552-E7EC-4D2D-A9C0-9331BDE81A7B}" dt="2019-09-18T06:39:03.717" v="51" actId="20577"/>
          <pc:sldLayoutMkLst>
            <pc:docMk/>
            <pc:sldMasterMk cId="0" sldId="2147483648"/>
            <pc:sldLayoutMk cId="1356359256" sldId="2147483655"/>
          </pc:sldLayoutMkLst>
          <pc:spChg chg="mod">
            <ac:chgData name="Salazar Cardozo, Ruben" userId="d43db9e7-2746-4cb8-a01b-d66cc5efd0b2" providerId="ADAL" clId="{D5DE4552-E7EC-4D2D-A9C0-9331BDE81A7B}" dt="2019-09-18T06:39:03.717" v="51" actId="20577"/>
            <ac:spMkLst>
              <pc:docMk/>
              <pc:sldMasterMk cId="0" sldId="2147483648"/>
              <pc:sldLayoutMk cId="1356359256" sldId="2147483655"/>
              <ac:spMk id="2" creationId="{59F14174-6F5A-47DE-AC05-9C06B7975E70}"/>
            </ac:spMkLst>
          </pc:spChg>
          <pc:spChg chg="mod">
            <ac:chgData name="Salazar Cardozo, Ruben" userId="d43db9e7-2746-4cb8-a01b-d66cc5efd0b2" providerId="ADAL" clId="{D5DE4552-E7EC-4D2D-A9C0-9331BDE81A7B}" dt="2019-09-18T06:38:52.488" v="33" actId="20577"/>
            <ac:spMkLst>
              <pc:docMk/>
              <pc:sldMasterMk cId="0" sldId="2147483648"/>
              <pc:sldLayoutMk cId="1356359256" sldId="2147483655"/>
              <ac:spMk id="3" creationId="{6A07B235-7310-4AE9-A4C2-936CCA04E1F9}"/>
            </ac:spMkLst>
          </pc:spChg>
          <pc:spChg chg="mod">
            <ac:chgData name="Salazar Cardozo, Ruben" userId="d43db9e7-2746-4cb8-a01b-d66cc5efd0b2" providerId="ADAL" clId="{D5DE4552-E7EC-4D2D-A9C0-9331BDE81A7B}" dt="2019-09-18T06:38:32.065" v="9" actId="20577"/>
            <ac:spMkLst>
              <pc:docMk/>
              <pc:sldMasterMk cId="0" sldId="2147483648"/>
              <pc:sldLayoutMk cId="1356359256" sldId="2147483655"/>
              <ac:spMk id="6" creationId="{9D2881BD-EEC7-4A82-968B-6BF1C764FA64}"/>
            </ac:spMkLst>
          </pc:spChg>
        </pc:sldLayoutChg>
        <pc:sldLayoutChg chg="modSp">
          <pc:chgData name="Salazar Cardozo, Ruben" userId="d43db9e7-2746-4cb8-a01b-d66cc5efd0b2" providerId="ADAL" clId="{D5DE4552-E7EC-4D2D-A9C0-9331BDE81A7B}" dt="2019-09-18T06:39:57.766" v="59" actId="20577"/>
          <pc:sldLayoutMkLst>
            <pc:docMk/>
            <pc:sldMasterMk cId="0" sldId="2147483648"/>
            <pc:sldLayoutMk cId="3269371078" sldId="2147483656"/>
          </pc:sldLayoutMkLst>
          <pc:spChg chg="mod">
            <ac:chgData name="Salazar Cardozo, Ruben" userId="d43db9e7-2746-4cb8-a01b-d66cc5efd0b2" providerId="ADAL" clId="{D5DE4552-E7EC-4D2D-A9C0-9331BDE81A7B}" dt="2019-09-18T06:39:57.766" v="59" actId="20577"/>
            <ac:spMkLst>
              <pc:docMk/>
              <pc:sldMasterMk cId="0" sldId="2147483648"/>
              <pc:sldLayoutMk cId="3269371078" sldId="2147483656"/>
              <ac:spMk id="8" creationId="{C3E2DECE-2EC5-4010-B0AD-507BCFDB1233}"/>
            </ac:spMkLst>
          </pc:spChg>
        </pc:sldLayoutChg>
        <pc:sldLayoutChg chg="modSp">
          <pc:chgData name="Salazar Cardozo, Ruben" userId="d43db9e7-2746-4cb8-a01b-d66cc5efd0b2" providerId="ADAL" clId="{D5DE4552-E7EC-4D2D-A9C0-9331BDE81A7B}" dt="2019-09-18T06:40:26.598" v="67" actId="20577"/>
          <pc:sldLayoutMkLst>
            <pc:docMk/>
            <pc:sldMasterMk cId="0" sldId="2147483648"/>
            <pc:sldLayoutMk cId="2068266545" sldId="2147483657"/>
          </pc:sldLayoutMkLst>
          <pc:spChg chg="mod">
            <ac:chgData name="Salazar Cardozo, Ruben" userId="d43db9e7-2746-4cb8-a01b-d66cc5efd0b2" providerId="ADAL" clId="{D5DE4552-E7EC-4D2D-A9C0-9331BDE81A7B}" dt="2019-09-18T06:40:26.598" v="67" actId="20577"/>
            <ac:spMkLst>
              <pc:docMk/>
              <pc:sldMasterMk cId="0" sldId="2147483648"/>
              <pc:sldLayoutMk cId="2068266545" sldId="2147483657"/>
              <ac:spMk id="8" creationId="{C4BF977A-BADD-4161-9C41-E2B7497168C0}"/>
            </ac:spMkLst>
          </pc:spChg>
        </pc:sldLayoutChg>
        <pc:sldLayoutChg chg="modSp">
          <pc:chgData name="Salazar Cardozo, Ruben" userId="d43db9e7-2746-4cb8-a01b-d66cc5efd0b2" providerId="ADAL" clId="{D5DE4552-E7EC-4D2D-A9C0-9331BDE81A7B}" dt="2019-09-18T06:40:40.645" v="75" actId="20577"/>
          <pc:sldLayoutMkLst>
            <pc:docMk/>
            <pc:sldMasterMk cId="0" sldId="2147483648"/>
            <pc:sldLayoutMk cId="1754103037" sldId="2147483658"/>
          </pc:sldLayoutMkLst>
          <pc:spChg chg="mod">
            <ac:chgData name="Salazar Cardozo, Ruben" userId="d43db9e7-2746-4cb8-a01b-d66cc5efd0b2" providerId="ADAL" clId="{D5DE4552-E7EC-4D2D-A9C0-9331BDE81A7B}" dt="2019-09-18T06:40:40.645" v="75" actId="20577"/>
            <ac:spMkLst>
              <pc:docMk/>
              <pc:sldMasterMk cId="0" sldId="2147483648"/>
              <pc:sldLayoutMk cId="1754103037" sldId="2147483658"/>
              <ac:spMk id="7" creationId="{9CF146E7-B54F-4037-9447-B57BBED8C0EA}"/>
            </ac:spMkLst>
          </pc:spChg>
        </pc:sldLayoutChg>
        <pc:sldLayoutChg chg="modSp">
          <pc:chgData name="Salazar Cardozo, Ruben" userId="d43db9e7-2746-4cb8-a01b-d66cc5efd0b2" providerId="ADAL" clId="{D5DE4552-E7EC-4D2D-A9C0-9331BDE81A7B}" dt="2019-09-18T06:40:53.217" v="83" actId="20577"/>
          <pc:sldLayoutMkLst>
            <pc:docMk/>
            <pc:sldMasterMk cId="0" sldId="2147483648"/>
            <pc:sldLayoutMk cId="1158582208" sldId="2147483659"/>
          </pc:sldLayoutMkLst>
          <pc:spChg chg="mod">
            <ac:chgData name="Salazar Cardozo, Ruben" userId="d43db9e7-2746-4cb8-a01b-d66cc5efd0b2" providerId="ADAL" clId="{D5DE4552-E7EC-4D2D-A9C0-9331BDE81A7B}" dt="2019-09-18T06:40:53.217" v="83" actId="20577"/>
            <ac:spMkLst>
              <pc:docMk/>
              <pc:sldMasterMk cId="0" sldId="2147483648"/>
              <pc:sldLayoutMk cId="1158582208" sldId="2147483659"/>
              <ac:spMk id="7" creationId="{D8F93FC5-A0E1-49F9-B805-0A0F2B3482A2}"/>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CBFC62-00D2-4890-B3AD-55F3EF3576AB}"/>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3976F6A0-F3C9-42B4-B5EE-EAE842CBC9B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D87E0BB3-9A29-44D7-A056-472BD599DB2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DC29D538-C838-4297-AFFA-F68464A0C30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DF2657-9354-472B-BD86-B146C1F426DD}" type="slidenum">
              <a:rPr lang="en-US" altLang="en-US"/>
              <a:pPr/>
              <a:t>‹#›</a:t>
            </a:fld>
            <a:endParaRPr lang="en-US" altLang="en-US"/>
          </a:p>
        </p:txBody>
      </p:sp>
      <p:sp>
        <p:nvSpPr>
          <p:cNvPr id="3078" name="Line 6">
            <a:extLst>
              <a:ext uri="{FF2B5EF4-FFF2-40B4-BE49-F238E27FC236}">
                <a16:creationId xmlns:a16="http://schemas.microsoft.com/office/drawing/2014/main" id="{A7C59A24-2CCD-4772-895B-9D5A23CF3FD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0C615C7-F254-4D48-8F4E-E5991587AD66}"/>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5E7C0D31-77DC-443B-936F-727E45E7D57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24222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28D6A43-10B5-4A08-856D-841E4058CC45}"/>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466D9DFE-8F4E-42B7-8F99-6F44D490B69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49FC9D4-55FA-44A5-9DF7-44499142F0E8}"/>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D12008-CE58-4121-9122-112AE2CF551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598E26B5-70E0-467C-94D6-689F6B724D28}"/>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DB4D67E6-0C92-413D-882B-606C45EA404A}"/>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D49DED5-41F3-4DD1-9330-870B145B0251}" type="slidenum">
              <a:rPr lang="en-US" altLang="en-US"/>
              <a:pPr/>
              <a:t>‹#›</a:t>
            </a:fld>
            <a:endParaRPr lang="en-US" altLang="en-US"/>
          </a:p>
        </p:txBody>
      </p:sp>
      <p:sp>
        <p:nvSpPr>
          <p:cNvPr id="2056" name="Rectangle 8">
            <a:extLst>
              <a:ext uri="{FF2B5EF4-FFF2-40B4-BE49-F238E27FC236}">
                <a16:creationId xmlns:a16="http://schemas.microsoft.com/office/drawing/2014/main" id="{55D08690-09AA-4FB7-9CF7-9C120AAE52F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0D5542DD-E9D6-48D9-BE42-A5406D10696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DCCC725-4905-4F0E-9E9B-5C29E6ED564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5841913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2</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3200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3</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09387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E8B03-E60F-476E-9D2C-19C0290DAF6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E8D226-6215-49CC-A179-D3D9BBC3516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8DBA55-540A-43E0-8D56-2BFEADB280A5}"/>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E5F9B734-7CC7-4125-A6A1-413619C63EC2}"/>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7D9546EF-CB94-465E-862F-C1105ACD4E3B}"/>
              </a:ext>
            </a:extLst>
          </p:cNvPr>
          <p:cNvSpPr>
            <a:spLocks noGrp="1"/>
          </p:cNvSpPr>
          <p:nvPr>
            <p:ph type="sldNum" sz="quarter" idx="12"/>
          </p:nvPr>
        </p:nvSpPr>
        <p:spPr/>
        <p:txBody>
          <a:bodyPr/>
          <a:lstStyle>
            <a:lvl1pPr>
              <a:defRPr/>
            </a:lvl1pPr>
          </a:lstStyle>
          <a:p>
            <a:r>
              <a:rPr lang="en-US" altLang="en-US"/>
              <a:t>Slide </a:t>
            </a:r>
            <a:fld id="{BDE969FE-B1AC-4E6F-BF9C-693A899BC0C1}" type="slidenum">
              <a:rPr lang="en-US" altLang="en-US"/>
              <a:pPr/>
              <a:t>‹#›</a:t>
            </a:fld>
            <a:endParaRPr lang="en-US" altLang="en-US"/>
          </a:p>
        </p:txBody>
      </p:sp>
      <p:sp>
        <p:nvSpPr>
          <p:cNvPr id="7" name="TextBox 6">
            <a:extLst>
              <a:ext uri="{FF2B5EF4-FFF2-40B4-BE49-F238E27FC236}">
                <a16:creationId xmlns:a16="http://schemas.microsoft.com/office/drawing/2014/main" id="{3164FACA-AE81-4C42-8635-D483BD1F5C2C}"/>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158108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7B7D-3692-4CA6-A6D0-146CE58241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66074C-C769-4C56-896D-63C20E810A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728B01-0B3D-4AAE-A034-26091CFBB22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6DFBF6DA-37FF-45A3-9C7D-A9501802909B}"/>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17E8875-89FC-48EA-943B-731263AD4A7A}"/>
              </a:ext>
            </a:extLst>
          </p:cNvPr>
          <p:cNvSpPr>
            <a:spLocks noGrp="1"/>
          </p:cNvSpPr>
          <p:nvPr>
            <p:ph type="sldNum" sz="quarter" idx="12"/>
          </p:nvPr>
        </p:nvSpPr>
        <p:spPr/>
        <p:txBody>
          <a:bodyPr/>
          <a:lstStyle>
            <a:lvl1pPr>
              <a:defRPr/>
            </a:lvl1pPr>
          </a:lstStyle>
          <a:p>
            <a:r>
              <a:rPr lang="en-US" altLang="en-US"/>
              <a:t>Slide </a:t>
            </a:r>
            <a:fld id="{C25517AF-1F76-46F8-A43E-960F9FA63556}" type="slidenum">
              <a:rPr lang="en-US" altLang="en-US"/>
              <a:pPr/>
              <a:t>‹#›</a:t>
            </a:fld>
            <a:endParaRPr lang="en-US" altLang="en-US"/>
          </a:p>
        </p:txBody>
      </p:sp>
      <p:sp>
        <p:nvSpPr>
          <p:cNvPr id="7" name="TextBox 6">
            <a:extLst>
              <a:ext uri="{FF2B5EF4-FFF2-40B4-BE49-F238E27FC236}">
                <a16:creationId xmlns:a16="http://schemas.microsoft.com/office/drawing/2014/main" id="{9CF146E7-B54F-4037-9447-B57BBED8C0EA}"/>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802.15-15-19-0424-00-04md</a:t>
            </a:r>
          </a:p>
        </p:txBody>
      </p:sp>
    </p:spTree>
    <p:extLst>
      <p:ext uri="{BB962C8B-B14F-4D97-AF65-F5344CB8AC3E}">
        <p14:creationId xmlns:p14="http://schemas.microsoft.com/office/powerpoint/2010/main" val="175410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8DCCA7-7986-4CCB-954E-F6C33086DC09}"/>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1A95DA-D718-4836-826C-4B0CE2EFF8BF}"/>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27D983-8649-42D0-9076-6A5C3385F84C}"/>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0AC86328-41AC-4511-BFF8-FC949267C4BD}"/>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81FD1E11-796B-433C-B62A-C2BCE1F1EE50}"/>
              </a:ext>
            </a:extLst>
          </p:cNvPr>
          <p:cNvSpPr>
            <a:spLocks noGrp="1"/>
          </p:cNvSpPr>
          <p:nvPr>
            <p:ph type="sldNum" sz="quarter" idx="12"/>
          </p:nvPr>
        </p:nvSpPr>
        <p:spPr/>
        <p:txBody>
          <a:bodyPr/>
          <a:lstStyle>
            <a:lvl1pPr>
              <a:defRPr/>
            </a:lvl1pPr>
          </a:lstStyle>
          <a:p>
            <a:r>
              <a:rPr lang="en-US" altLang="en-US"/>
              <a:t>Slide </a:t>
            </a:r>
            <a:fld id="{0A631785-0F82-467C-9EB3-9F10060767F8}" type="slidenum">
              <a:rPr lang="en-US" altLang="en-US"/>
              <a:pPr/>
              <a:t>‹#›</a:t>
            </a:fld>
            <a:endParaRPr lang="en-US" altLang="en-US"/>
          </a:p>
        </p:txBody>
      </p:sp>
      <p:sp>
        <p:nvSpPr>
          <p:cNvPr id="7" name="TextBox 6">
            <a:extLst>
              <a:ext uri="{FF2B5EF4-FFF2-40B4-BE49-F238E27FC236}">
                <a16:creationId xmlns:a16="http://schemas.microsoft.com/office/drawing/2014/main" id="{D8F93FC5-A0E1-49F9-B805-0A0F2B3482A2}"/>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802.15-15-19-0424-00-04md</a:t>
            </a:r>
          </a:p>
        </p:txBody>
      </p:sp>
    </p:spTree>
    <p:extLst>
      <p:ext uri="{BB962C8B-B14F-4D97-AF65-F5344CB8AC3E}">
        <p14:creationId xmlns:p14="http://schemas.microsoft.com/office/powerpoint/2010/main" val="115858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ABCCC-16AB-4232-BBCF-D6E5B2F98E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BC6B64-B289-424B-B9DF-C9710F671E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1CC28-20A8-476A-B68F-502BC4EB0621}"/>
              </a:ext>
            </a:extLst>
          </p:cNvPr>
          <p:cNvSpPr>
            <a:spLocks noGrp="1"/>
          </p:cNvSpPr>
          <p:nvPr>
            <p:ph type="dt" sz="half" idx="10"/>
          </p:nvPr>
        </p:nvSpPr>
        <p:spPr/>
        <p:txBody>
          <a:bodyPr/>
          <a:lstStyle>
            <a:lvl1pPr>
              <a:defRPr/>
            </a:lvl1pPr>
          </a:lstStyle>
          <a:p>
            <a:r>
              <a:rPr lang="en-US" altLang="en-US" dirty="0"/>
              <a:t>&lt;September 2019&gt;</a:t>
            </a:r>
          </a:p>
        </p:txBody>
      </p:sp>
      <p:sp>
        <p:nvSpPr>
          <p:cNvPr id="5" name="Footer Placeholder 4">
            <a:extLst>
              <a:ext uri="{FF2B5EF4-FFF2-40B4-BE49-F238E27FC236}">
                <a16:creationId xmlns:a16="http://schemas.microsoft.com/office/drawing/2014/main" id="{B495F876-4384-4AFB-991D-324377AB2497}"/>
              </a:ext>
            </a:extLst>
          </p:cNvPr>
          <p:cNvSpPr>
            <a:spLocks noGrp="1"/>
          </p:cNvSpPr>
          <p:nvPr>
            <p:ph type="ftr" sz="quarter" idx="11"/>
          </p:nvPr>
        </p:nvSpPr>
        <p:spPr>
          <a:xfrm>
            <a:off x="5486400" y="6475413"/>
            <a:ext cx="3124200" cy="184666"/>
          </a:xfrm>
        </p:spPr>
        <p:txBody>
          <a:bodyPr/>
          <a:lstStyle>
            <a:lvl1pPr>
              <a:defRPr/>
            </a:lvl1pPr>
          </a:lstStyle>
          <a:p>
            <a:r>
              <a:rPr lang="en-US" altLang="en-US" dirty="0"/>
              <a:t>Ruben Salazar, Landis+Gyr</a:t>
            </a:r>
          </a:p>
        </p:txBody>
      </p:sp>
      <p:sp>
        <p:nvSpPr>
          <p:cNvPr id="6" name="Slide Number Placeholder 5">
            <a:extLst>
              <a:ext uri="{FF2B5EF4-FFF2-40B4-BE49-F238E27FC236}">
                <a16:creationId xmlns:a16="http://schemas.microsoft.com/office/drawing/2014/main" id="{60245899-54F7-48E2-8C14-72718D425603}"/>
              </a:ext>
            </a:extLst>
          </p:cNvPr>
          <p:cNvSpPr>
            <a:spLocks noGrp="1"/>
          </p:cNvSpPr>
          <p:nvPr>
            <p:ph type="sldNum" sz="quarter" idx="12"/>
          </p:nvPr>
        </p:nvSpPr>
        <p:spPr/>
        <p:txBody>
          <a:bodyPr/>
          <a:lstStyle>
            <a:lvl1pPr>
              <a:defRPr/>
            </a:lvl1pPr>
          </a:lstStyle>
          <a:p>
            <a:r>
              <a:rPr lang="en-US" altLang="en-US"/>
              <a:t>Slide </a:t>
            </a:r>
            <a:fld id="{F6C0A7B6-1EAD-4959-95B7-ACDA7E9FF653}" type="slidenum">
              <a:rPr lang="en-US" altLang="en-US"/>
              <a:pPr/>
              <a:t>‹#›</a:t>
            </a:fld>
            <a:endParaRPr lang="en-US" altLang="en-US"/>
          </a:p>
        </p:txBody>
      </p:sp>
      <p:sp>
        <p:nvSpPr>
          <p:cNvPr id="7" name="TextBox 6">
            <a:extLst>
              <a:ext uri="{FF2B5EF4-FFF2-40B4-BE49-F238E27FC236}">
                <a16:creationId xmlns:a16="http://schemas.microsoft.com/office/drawing/2014/main" id="{AC3D06E3-E7BF-4D6F-99E2-62771A831EE6}"/>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802.15-15-19-0428-00-04md</a:t>
            </a:r>
          </a:p>
        </p:txBody>
      </p:sp>
    </p:spTree>
    <p:extLst>
      <p:ext uri="{BB962C8B-B14F-4D97-AF65-F5344CB8AC3E}">
        <p14:creationId xmlns:p14="http://schemas.microsoft.com/office/powerpoint/2010/main" val="43274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5BBBD-B1EB-454C-8EA7-84963591857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C9F955-B1A0-4D47-AD3F-ED78F7BA3D2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E5CC96E-43A8-46AF-95D7-30A4563757E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CC06E32F-2A83-455B-9649-33B13E36CE48}"/>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FD8D6B95-FCA2-47E6-AE0F-8DA0E6CECE2A}"/>
              </a:ext>
            </a:extLst>
          </p:cNvPr>
          <p:cNvSpPr>
            <a:spLocks noGrp="1"/>
          </p:cNvSpPr>
          <p:nvPr>
            <p:ph type="sldNum" sz="quarter" idx="12"/>
          </p:nvPr>
        </p:nvSpPr>
        <p:spPr/>
        <p:txBody>
          <a:bodyPr/>
          <a:lstStyle>
            <a:lvl1pPr>
              <a:defRPr/>
            </a:lvl1pPr>
          </a:lstStyle>
          <a:p>
            <a:r>
              <a:rPr lang="en-US" altLang="en-US"/>
              <a:t>Slide </a:t>
            </a:r>
            <a:fld id="{6FAD73A4-4AEF-4B95-8FBA-FC1E26F5D6AF}" type="slidenum">
              <a:rPr lang="en-US" altLang="en-US"/>
              <a:pPr/>
              <a:t>‹#›</a:t>
            </a:fld>
            <a:endParaRPr lang="en-US" altLang="en-US"/>
          </a:p>
        </p:txBody>
      </p:sp>
      <p:sp>
        <p:nvSpPr>
          <p:cNvPr id="7" name="TextBox 6">
            <a:extLst>
              <a:ext uri="{FF2B5EF4-FFF2-40B4-BE49-F238E27FC236}">
                <a16:creationId xmlns:a16="http://schemas.microsoft.com/office/drawing/2014/main" id="{0772B55B-5CEC-4859-83EB-557C0555E4BA}"/>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1268856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0E2E6-9C9E-4CDF-BAFC-A85887C805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E67F48-609C-446A-8D1D-2B656275852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2C395A-F926-4540-83FB-6DF796433309}"/>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958E1A-1549-4806-93A6-65151D6A1850}"/>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3BDD0401-41D9-4802-8B5F-FD6930B4E961}"/>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5DE0B43C-352B-49B2-81DE-1765D99B384B}"/>
              </a:ext>
            </a:extLst>
          </p:cNvPr>
          <p:cNvSpPr>
            <a:spLocks noGrp="1"/>
          </p:cNvSpPr>
          <p:nvPr>
            <p:ph type="sldNum" sz="quarter" idx="12"/>
          </p:nvPr>
        </p:nvSpPr>
        <p:spPr/>
        <p:txBody>
          <a:bodyPr/>
          <a:lstStyle>
            <a:lvl1pPr>
              <a:defRPr/>
            </a:lvl1pPr>
          </a:lstStyle>
          <a:p>
            <a:r>
              <a:rPr lang="en-US" altLang="en-US"/>
              <a:t>Slide </a:t>
            </a:r>
            <a:fld id="{C0B3EE5E-E19F-43AA-B660-433DC5921E71}" type="slidenum">
              <a:rPr lang="en-US" altLang="en-US"/>
              <a:pPr/>
              <a:t>‹#›</a:t>
            </a:fld>
            <a:endParaRPr lang="en-US" altLang="en-US"/>
          </a:p>
        </p:txBody>
      </p:sp>
    </p:spTree>
    <p:extLst>
      <p:ext uri="{BB962C8B-B14F-4D97-AF65-F5344CB8AC3E}">
        <p14:creationId xmlns:p14="http://schemas.microsoft.com/office/powerpoint/2010/main" val="3324258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C759C-3FD7-449F-9845-6615441B165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382C54-BECC-4BBB-BC76-C3B38DE8F40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CF5AB9-A154-4542-8367-65CABB225E4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9F05E3-A16B-4EA8-9C95-FB0FDC54CBA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47C1FA-A7B5-4898-AAE5-83191FF0960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795A6D-FD03-4814-8BDC-EF5E2991F2B9}"/>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74684C86-2374-4CE1-974B-24CE6DA5FBB8}"/>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DBB39419-5FB2-4633-A54C-0F42DE68350A}"/>
              </a:ext>
            </a:extLst>
          </p:cNvPr>
          <p:cNvSpPr>
            <a:spLocks noGrp="1"/>
          </p:cNvSpPr>
          <p:nvPr>
            <p:ph type="sldNum" sz="quarter" idx="12"/>
          </p:nvPr>
        </p:nvSpPr>
        <p:spPr/>
        <p:txBody>
          <a:bodyPr/>
          <a:lstStyle>
            <a:lvl1pPr>
              <a:defRPr/>
            </a:lvl1pPr>
          </a:lstStyle>
          <a:p>
            <a:r>
              <a:rPr lang="en-US" altLang="en-US"/>
              <a:t>Slide </a:t>
            </a:r>
            <a:fld id="{98B4E40C-7376-42E1-A314-7905C388A294}" type="slidenum">
              <a:rPr lang="en-US" altLang="en-US"/>
              <a:pPr/>
              <a:t>‹#›</a:t>
            </a:fld>
            <a:endParaRPr lang="en-US" altLang="en-US"/>
          </a:p>
        </p:txBody>
      </p:sp>
      <p:sp>
        <p:nvSpPr>
          <p:cNvPr id="10" name="TextBox 9">
            <a:extLst>
              <a:ext uri="{FF2B5EF4-FFF2-40B4-BE49-F238E27FC236}">
                <a16:creationId xmlns:a16="http://schemas.microsoft.com/office/drawing/2014/main" id="{E90F481A-8B98-442D-8DEC-72472F2DE123}"/>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97632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09342-8F71-4BFE-B38E-0808948EA5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0DE7F-C169-4370-9F06-B5CC78AFE68A}"/>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2EA98ED1-64D5-461C-A04C-269DC844C289}"/>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21BC9125-8439-48DC-8D00-2089AE77FE41}"/>
              </a:ext>
            </a:extLst>
          </p:cNvPr>
          <p:cNvSpPr>
            <a:spLocks noGrp="1"/>
          </p:cNvSpPr>
          <p:nvPr>
            <p:ph type="sldNum" sz="quarter" idx="12"/>
          </p:nvPr>
        </p:nvSpPr>
        <p:spPr/>
        <p:txBody>
          <a:bodyPr/>
          <a:lstStyle>
            <a:lvl1pPr>
              <a:defRPr/>
            </a:lvl1pPr>
          </a:lstStyle>
          <a:p>
            <a:r>
              <a:rPr lang="en-US" altLang="en-US"/>
              <a:t>Slide </a:t>
            </a:r>
            <a:fld id="{37C6F246-3CF7-4AFB-9A21-40D13388ACA0}" type="slidenum">
              <a:rPr lang="en-US" altLang="en-US"/>
              <a:pPr/>
              <a:t>‹#›</a:t>
            </a:fld>
            <a:endParaRPr lang="en-US" altLang="en-US"/>
          </a:p>
        </p:txBody>
      </p:sp>
      <p:sp>
        <p:nvSpPr>
          <p:cNvPr id="6" name="TextBox 5">
            <a:extLst>
              <a:ext uri="{FF2B5EF4-FFF2-40B4-BE49-F238E27FC236}">
                <a16:creationId xmlns:a16="http://schemas.microsoft.com/office/drawing/2014/main" id="{186BE969-8F67-4D55-BC4D-1DF77BEE958B}"/>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3602241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F14174-6F5A-47DE-AC05-9C06B7975E70}"/>
              </a:ext>
            </a:extLst>
          </p:cNvPr>
          <p:cNvSpPr>
            <a:spLocks noGrp="1"/>
          </p:cNvSpPr>
          <p:nvPr>
            <p:ph type="dt" sz="half" idx="10"/>
          </p:nvPr>
        </p:nvSpPr>
        <p:spPr>
          <a:xfrm>
            <a:off x="685800" y="378281"/>
            <a:ext cx="1600200" cy="215444"/>
          </a:xfrm>
        </p:spPr>
        <p:txBody>
          <a:bodyPr/>
          <a:lstStyle>
            <a:lvl1pPr>
              <a:defRPr/>
            </a:lvl1pPr>
          </a:lstStyle>
          <a:p>
            <a:r>
              <a:rPr lang="en-US" altLang="en-US" dirty="0"/>
              <a:t>September 18, 2019</a:t>
            </a:r>
          </a:p>
        </p:txBody>
      </p:sp>
      <p:sp>
        <p:nvSpPr>
          <p:cNvPr id="3" name="Footer Placeholder 2">
            <a:extLst>
              <a:ext uri="{FF2B5EF4-FFF2-40B4-BE49-F238E27FC236}">
                <a16:creationId xmlns:a16="http://schemas.microsoft.com/office/drawing/2014/main" id="{6A07B235-7310-4AE9-A4C2-936CCA04E1F9}"/>
              </a:ext>
            </a:extLst>
          </p:cNvPr>
          <p:cNvSpPr>
            <a:spLocks noGrp="1"/>
          </p:cNvSpPr>
          <p:nvPr>
            <p:ph type="ftr" sz="quarter" idx="11"/>
          </p:nvPr>
        </p:nvSpPr>
        <p:spPr>
          <a:xfrm>
            <a:off x="5181600" y="6475413"/>
            <a:ext cx="3429000" cy="184666"/>
          </a:xfrm>
        </p:spPr>
        <p:txBody>
          <a:bodyPr/>
          <a:lstStyle>
            <a:lvl1pPr>
              <a:defRPr/>
            </a:lvl1pPr>
          </a:lstStyle>
          <a:p>
            <a:r>
              <a:rPr lang="en-US" altLang="en-US" dirty="0"/>
              <a:t>Ruben Salazar- Landis+Gyr</a:t>
            </a:r>
          </a:p>
        </p:txBody>
      </p:sp>
      <p:sp>
        <p:nvSpPr>
          <p:cNvPr id="4" name="Slide Number Placeholder 3">
            <a:extLst>
              <a:ext uri="{FF2B5EF4-FFF2-40B4-BE49-F238E27FC236}">
                <a16:creationId xmlns:a16="http://schemas.microsoft.com/office/drawing/2014/main" id="{42EF3FDC-A668-4373-9E31-FFFF4C16C677}"/>
              </a:ext>
            </a:extLst>
          </p:cNvPr>
          <p:cNvSpPr>
            <a:spLocks noGrp="1"/>
          </p:cNvSpPr>
          <p:nvPr>
            <p:ph type="sldNum" sz="quarter" idx="12"/>
          </p:nvPr>
        </p:nvSpPr>
        <p:spPr/>
        <p:txBody>
          <a:bodyPr/>
          <a:lstStyle>
            <a:lvl1pPr>
              <a:defRPr/>
            </a:lvl1pPr>
          </a:lstStyle>
          <a:p>
            <a:r>
              <a:rPr lang="en-US" altLang="en-US"/>
              <a:t>Slide </a:t>
            </a:r>
            <a:fld id="{4DD8C7C7-60C4-4D99-9864-C7A6123B699D}" type="slidenum">
              <a:rPr lang="en-US" altLang="en-US"/>
              <a:pPr/>
              <a:t>‹#›</a:t>
            </a:fld>
            <a:endParaRPr lang="en-US" altLang="en-US"/>
          </a:p>
        </p:txBody>
      </p:sp>
      <p:sp>
        <p:nvSpPr>
          <p:cNvPr id="6" name="TextBox 5">
            <a:extLst>
              <a:ext uri="{FF2B5EF4-FFF2-40B4-BE49-F238E27FC236}">
                <a16:creationId xmlns:a16="http://schemas.microsoft.com/office/drawing/2014/main" id="{9D2881BD-EEC7-4A82-968B-6BF1C764FA64}"/>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802.15-15-19-0424-00-04md</a:t>
            </a:r>
          </a:p>
        </p:txBody>
      </p:sp>
    </p:spTree>
    <p:extLst>
      <p:ext uri="{BB962C8B-B14F-4D97-AF65-F5344CB8AC3E}">
        <p14:creationId xmlns:p14="http://schemas.microsoft.com/office/powerpoint/2010/main" val="135635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8EDCE-F2D0-4C2F-8E11-7FB5CCD4979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0C3F40-00B6-4EE7-8F78-29A5877F196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BA2388-7B6E-4C79-B8BB-EAF6D50437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3F8A30-975F-425E-A67D-B8A78838BD3E}"/>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CD7C438-3E4C-439E-9CB8-DA9FFBA0070F}"/>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86A0C4BA-0E7D-4812-8896-2EF1F3AF3872}"/>
              </a:ext>
            </a:extLst>
          </p:cNvPr>
          <p:cNvSpPr>
            <a:spLocks noGrp="1"/>
          </p:cNvSpPr>
          <p:nvPr>
            <p:ph type="sldNum" sz="quarter" idx="12"/>
          </p:nvPr>
        </p:nvSpPr>
        <p:spPr/>
        <p:txBody>
          <a:bodyPr/>
          <a:lstStyle>
            <a:lvl1pPr>
              <a:defRPr/>
            </a:lvl1pPr>
          </a:lstStyle>
          <a:p>
            <a:r>
              <a:rPr lang="en-US" altLang="en-US"/>
              <a:t>Slide </a:t>
            </a:r>
            <a:fld id="{9993E729-C620-4E9A-8CE1-7AA83B9E300D}" type="slidenum">
              <a:rPr lang="en-US" altLang="en-US"/>
              <a:pPr/>
              <a:t>‹#›</a:t>
            </a:fld>
            <a:endParaRPr lang="en-US" altLang="en-US"/>
          </a:p>
        </p:txBody>
      </p:sp>
      <p:sp>
        <p:nvSpPr>
          <p:cNvPr id="8" name="TextBox 7">
            <a:extLst>
              <a:ext uri="{FF2B5EF4-FFF2-40B4-BE49-F238E27FC236}">
                <a16:creationId xmlns:a16="http://schemas.microsoft.com/office/drawing/2014/main" id="{C3E2DECE-2EC5-4010-B0AD-507BCFDB1233}"/>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802.15-15-19-0424-00-04md</a:t>
            </a:r>
          </a:p>
        </p:txBody>
      </p:sp>
    </p:spTree>
    <p:extLst>
      <p:ext uri="{BB962C8B-B14F-4D97-AF65-F5344CB8AC3E}">
        <p14:creationId xmlns:p14="http://schemas.microsoft.com/office/powerpoint/2010/main" val="326937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5448-0A83-47FE-AC26-5813DE1D7AA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48D95F-A37D-46CA-90F2-8FBC3D7DBA1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1E4F8E-D23A-4943-ABF7-2C3E1E2EC2C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893D14-5F2C-481E-8297-5AC15CDAE1F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26A18E53-1C55-4D4D-AB08-5BCE50D0C026}"/>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2258E5B7-399F-4994-AADB-F80CB15621E5}"/>
              </a:ext>
            </a:extLst>
          </p:cNvPr>
          <p:cNvSpPr>
            <a:spLocks noGrp="1"/>
          </p:cNvSpPr>
          <p:nvPr>
            <p:ph type="sldNum" sz="quarter" idx="12"/>
          </p:nvPr>
        </p:nvSpPr>
        <p:spPr/>
        <p:txBody>
          <a:bodyPr/>
          <a:lstStyle>
            <a:lvl1pPr>
              <a:defRPr/>
            </a:lvl1pPr>
          </a:lstStyle>
          <a:p>
            <a:r>
              <a:rPr lang="en-US" altLang="en-US"/>
              <a:t>Slide </a:t>
            </a:r>
            <a:fld id="{767BED91-A00D-4B9B-B46A-41C116CA4B77}" type="slidenum">
              <a:rPr lang="en-US" altLang="en-US"/>
              <a:pPr/>
              <a:t>‹#›</a:t>
            </a:fld>
            <a:endParaRPr lang="en-US" altLang="en-US"/>
          </a:p>
        </p:txBody>
      </p:sp>
      <p:sp>
        <p:nvSpPr>
          <p:cNvPr id="8" name="TextBox 7">
            <a:extLst>
              <a:ext uri="{FF2B5EF4-FFF2-40B4-BE49-F238E27FC236}">
                <a16:creationId xmlns:a16="http://schemas.microsoft.com/office/drawing/2014/main" id="{C4BF977A-BADD-4161-9C41-E2B7497168C0}"/>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802.15-15-19-0424-00-04md</a:t>
            </a:r>
          </a:p>
        </p:txBody>
      </p:sp>
    </p:spTree>
    <p:extLst>
      <p:ext uri="{BB962C8B-B14F-4D97-AF65-F5344CB8AC3E}">
        <p14:creationId xmlns:p14="http://schemas.microsoft.com/office/powerpoint/2010/main" val="2068266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A507504-C487-4BA8-BE4F-BAC28F2472D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A659733-C5CC-4948-9165-AB940C2EC66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2296234-7DF7-4BC6-99B1-40A8BD3E883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August, 2019</a:t>
            </a:r>
          </a:p>
        </p:txBody>
      </p:sp>
      <p:sp>
        <p:nvSpPr>
          <p:cNvPr id="1029" name="Rectangle 5">
            <a:extLst>
              <a:ext uri="{FF2B5EF4-FFF2-40B4-BE49-F238E27FC236}">
                <a16:creationId xmlns:a16="http://schemas.microsoft.com/office/drawing/2014/main" id="{2C119B38-0440-4FD5-9205-B8B3EDC95EC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a:extLst>
              <a:ext uri="{FF2B5EF4-FFF2-40B4-BE49-F238E27FC236}">
                <a16:creationId xmlns:a16="http://schemas.microsoft.com/office/drawing/2014/main" id="{862E8748-EE09-4309-BB28-F7C6E7F00F7A}"/>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89A5BD8-054B-4701-9D27-4D4FF9D88094}" type="slidenum">
              <a:rPr lang="en-US" altLang="en-US"/>
              <a:pPr/>
              <a:t>‹#›</a:t>
            </a:fld>
            <a:endParaRPr lang="en-US" altLang="en-US"/>
          </a:p>
        </p:txBody>
      </p:sp>
      <p:sp>
        <p:nvSpPr>
          <p:cNvPr id="1031" name="Rectangle 7">
            <a:extLst>
              <a:ext uri="{FF2B5EF4-FFF2-40B4-BE49-F238E27FC236}">
                <a16:creationId xmlns:a16="http://schemas.microsoft.com/office/drawing/2014/main" id="{EF9FFDDB-5F2F-431E-95CF-37B1515283FB}"/>
              </a:ext>
            </a:extLst>
          </p:cNvPr>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a:extLst>
              <a:ext uri="{FF2B5EF4-FFF2-40B4-BE49-F238E27FC236}">
                <a16:creationId xmlns:a16="http://schemas.microsoft.com/office/drawing/2014/main" id="{CFAA46C1-B60D-4B62-BC91-E26B789AF84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DA4D0B04-4353-4AA2-B026-3F76F7064060}"/>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DC2CADA-A610-4755-BF09-FF60635C3A1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anose="02020603050405020304" pitchFamily="18" charset="0"/>
        </a:defRPr>
      </a:lvl2pPr>
      <a:lvl3pPr algn="ctr" rtl="0" eaLnBrk="0" fontAlgn="base" hangingPunct="0">
        <a:spcBef>
          <a:spcPct val="0"/>
        </a:spcBef>
        <a:spcAft>
          <a:spcPct val="0"/>
        </a:spcAft>
        <a:defRPr sz="3600">
          <a:solidFill>
            <a:schemeClr val="tx2"/>
          </a:solidFill>
          <a:latin typeface="Times New Roman" panose="02020603050405020304" pitchFamily="18" charset="0"/>
        </a:defRPr>
      </a:lvl3pPr>
      <a:lvl4pPr algn="ctr" rtl="0" eaLnBrk="0" fontAlgn="base" hangingPunct="0">
        <a:spcBef>
          <a:spcPct val="0"/>
        </a:spcBef>
        <a:spcAft>
          <a:spcPct val="0"/>
        </a:spcAft>
        <a:defRPr sz="3600">
          <a:solidFill>
            <a:schemeClr val="tx2"/>
          </a:solidFill>
          <a:latin typeface="Times New Roman" panose="02020603050405020304" pitchFamily="18" charset="0"/>
        </a:defRPr>
      </a:lvl4pPr>
      <a:lvl5pPr algn="ctr" rtl="0" eaLnBrk="0" fontAlgn="base" hangingPunct="0">
        <a:spcBef>
          <a:spcPct val="0"/>
        </a:spcBef>
        <a:spcAft>
          <a:spcPct val="0"/>
        </a:spcAft>
        <a:defRPr sz="3600">
          <a:solidFill>
            <a:schemeClr val="tx2"/>
          </a:solidFill>
          <a:latin typeface="Times New Roman" panose="02020603050405020304" pitchFamily="18" charset="0"/>
        </a:defRPr>
      </a:lvl5pPr>
      <a:lvl6pPr marL="457200" algn="ctr" rtl="0" eaLnBrk="0" fontAlgn="base" hangingPunct="0">
        <a:spcBef>
          <a:spcPct val="0"/>
        </a:spcBef>
        <a:spcAft>
          <a:spcPct val="0"/>
        </a:spcAft>
        <a:defRPr sz="3600">
          <a:solidFill>
            <a:schemeClr val="tx2"/>
          </a:solidFill>
          <a:latin typeface="Times New Roman" panose="02020603050405020304" pitchFamily="18" charset="0"/>
        </a:defRPr>
      </a:lvl6pPr>
      <a:lvl7pPr marL="914400" algn="ctr" rtl="0" eaLnBrk="0" fontAlgn="base" hangingPunct="0">
        <a:spcBef>
          <a:spcPct val="0"/>
        </a:spcBef>
        <a:spcAft>
          <a:spcPct val="0"/>
        </a:spcAft>
        <a:defRPr sz="3600">
          <a:solidFill>
            <a:schemeClr val="tx2"/>
          </a:solidFill>
          <a:latin typeface="Times New Roman" panose="02020603050405020304" pitchFamily="18" charset="0"/>
        </a:defRPr>
      </a:lvl7pPr>
      <a:lvl8pPr marL="1371600" algn="ctr" rtl="0" eaLnBrk="0" fontAlgn="base" hangingPunct="0">
        <a:spcBef>
          <a:spcPct val="0"/>
        </a:spcBef>
        <a:spcAft>
          <a:spcPct val="0"/>
        </a:spcAft>
        <a:defRPr sz="3600">
          <a:solidFill>
            <a:schemeClr val="tx2"/>
          </a:solidFill>
          <a:latin typeface="Times New Roman" panose="02020603050405020304" pitchFamily="18" charset="0"/>
        </a:defRPr>
      </a:lvl8pPr>
      <a:lvl9pPr marL="1828800" algn="ctr" rtl="0" eaLnBrk="0" fontAlgn="base" hangingPunct="0">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08585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42875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177165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4FE577A6-828B-4625-8F23-1BA8F73FC3AE}"/>
              </a:ext>
            </a:extLst>
          </p:cNvPr>
          <p:cNvSpPr>
            <a:spLocks noGrp="1"/>
          </p:cNvSpPr>
          <p:nvPr>
            <p:ph type="dt" sz="half" idx="10"/>
          </p:nvPr>
        </p:nvSpPr>
        <p:spPr>
          <a:xfrm>
            <a:off x="228600" y="391108"/>
            <a:ext cx="1600200" cy="215444"/>
          </a:xfrm>
        </p:spPr>
        <p:txBody>
          <a:bodyPr/>
          <a:lstStyle/>
          <a:p>
            <a:r>
              <a:rPr lang="en-US" altLang="en-US" dirty="0"/>
              <a:t>September 2019</a:t>
            </a:r>
          </a:p>
        </p:txBody>
      </p:sp>
      <p:sp>
        <p:nvSpPr>
          <p:cNvPr id="5" name="Footer Placeholder 2">
            <a:extLst>
              <a:ext uri="{FF2B5EF4-FFF2-40B4-BE49-F238E27FC236}">
                <a16:creationId xmlns:a16="http://schemas.microsoft.com/office/drawing/2014/main" id="{AAE3EB75-1E33-499C-933E-9867BAF0FC1D}"/>
              </a:ext>
            </a:extLst>
          </p:cNvPr>
          <p:cNvSpPr>
            <a:spLocks noGrp="1"/>
          </p:cNvSpPr>
          <p:nvPr>
            <p:ph type="ftr" sz="quarter" idx="11"/>
          </p:nvPr>
        </p:nvSpPr>
        <p:spPr/>
        <p:txBody>
          <a:bodyPr/>
          <a:lstStyle/>
          <a:p>
            <a:r>
              <a:rPr lang="en-US" altLang="en-US" dirty="0"/>
              <a:t>Chris Hett-Landis+Gyr, Ruben Salazar-Landis+Gyr</a:t>
            </a:r>
          </a:p>
        </p:txBody>
      </p:sp>
      <p:sp>
        <p:nvSpPr>
          <p:cNvPr id="6" name="Slide Number Placeholder 3">
            <a:extLst>
              <a:ext uri="{FF2B5EF4-FFF2-40B4-BE49-F238E27FC236}">
                <a16:creationId xmlns:a16="http://schemas.microsoft.com/office/drawing/2014/main" id="{BD6267F2-0952-4D61-83E7-58B308A15CF4}"/>
              </a:ext>
            </a:extLst>
          </p:cNvPr>
          <p:cNvSpPr>
            <a:spLocks noGrp="1"/>
          </p:cNvSpPr>
          <p:nvPr>
            <p:ph type="sldNum" sz="quarter" idx="12"/>
          </p:nvPr>
        </p:nvSpPr>
        <p:spPr/>
        <p:txBody>
          <a:bodyPr/>
          <a:lstStyle/>
          <a:p>
            <a:r>
              <a:rPr lang="en-US" altLang="en-US"/>
              <a:t>Slide </a:t>
            </a:r>
            <a:fld id="{CEFCACDB-66C2-472D-89A6-78C5628BE40B}" type="slidenum">
              <a:rPr lang="en-US" altLang="en-US"/>
              <a:pPr/>
              <a:t>1</a:t>
            </a:fld>
            <a:endParaRPr lang="en-US" altLang="en-US"/>
          </a:p>
        </p:txBody>
      </p:sp>
      <p:sp>
        <p:nvSpPr>
          <p:cNvPr id="27651" name="Rectangle 3">
            <a:extLst>
              <a:ext uri="{FF2B5EF4-FFF2-40B4-BE49-F238E27FC236}">
                <a16:creationId xmlns:a16="http://schemas.microsoft.com/office/drawing/2014/main" id="{8AFF2A75-954A-47E5-B3C2-A00B8CF88E1D}"/>
              </a:ext>
            </a:extLst>
          </p:cNvPr>
          <p:cNvSpPr>
            <a:spLocks noChangeArrowheads="1"/>
          </p:cNvSpPr>
          <p:nvPr/>
        </p:nvSpPr>
        <p:spPr bwMode="auto">
          <a:xfrm>
            <a:off x="152400" y="609600"/>
            <a:ext cx="891540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CID 56 Proposal</a:t>
            </a:r>
          </a:p>
          <a:p>
            <a:r>
              <a:rPr lang="en-US" altLang="en-US" sz="1600" b="1" dirty="0">
                <a:solidFill>
                  <a:schemeClr val="tx2"/>
                </a:solidFill>
              </a:rPr>
              <a:t>Date Submitted:  </a:t>
            </a:r>
            <a:r>
              <a:rPr lang="en-US" altLang="en-US" sz="1600" dirty="0">
                <a:solidFill>
                  <a:schemeClr val="tx2"/>
                </a:solidFill>
              </a:rPr>
              <a:t>September 18</a:t>
            </a:r>
            <a:r>
              <a:rPr lang="en-US" altLang="en-US" sz="1600" dirty="0"/>
              <a:t>, 2019</a:t>
            </a:r>
          </a:p>
          <a:p>
            <a:r>
              <a:rPr lang="en-US" altLang="en-US" sz="1600" b="1" dirty="0">
                <a:solidFill>
                  <a:schemeClr val="tx2"/>
                </a:solidFill>
              </a:rPr>
              <a:t>Source:</a:t>
            </a:r>
            <a:r>
              <a:rPr lang="en-US" altLang="en-US" sz="1600" dirty="0">
                <a:solidFill>
                  <a:schemeClr val="tx2"/>
                </a:solidFill>
              </a:rPr>
              <a:t>  </a:t>
            </a:r>
            <a:r>
              <a:rPr lang="en-US" altLang="en-US" sz="1600" dirty="0"/>
              <a:t>Ruben Salazar,</a:t>
            </a:r>
            <a:r>
              <a:rPr lang="en-US" altLang="en-US" sz="1600" dirty="0">
                <a:solidFill>
                  <a:schemeClr val="tx2"/>
                </a:solidFill>
              </a:rPr>
              <a:t>  </a:t>
            </a:r>
            <a:r>
              <a:rPr lang="en-US" altLang="en-US" sz="1600" dirty="0"/>
              <a:t>Landis+Gyr;  Alpharetta, GA USA </a:t>
            </a:r>
          </a:p>
          <a:p>
            <a:r>
              <a:rPr lang="en-US" altLang="en-US" sz="1600" dirty="0">
                <a:solidFill>
                  <a:schemeClr val="tx2"/>
                </a:solidFill>
              </a:rPr>
              <a:t>Voice: </a:t>
            </a:r>
            <a:r>
              <a:rPr lang="en-US" altLang="en-US" sz="1600" dirty="0"/>
              <a:t>+1-678-258-3165</a:t>
            </a:r>
            <a:r>
              <a:rPr lang="en-US" altLang="en-US" sz="1600" dirty="0">
                <a:solidFill>
                  <a:schemeClr val="tx2"/>
                </a:solidFill>
              </a:rPr>
              <a:t>, E-Mail: ruben.salazar@landisgyr.com</a:t>
            </a:r>
            <a:endParaRPr lang="en-US" altLang="en-US" sz="1600" dirty="0"/>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t>LB158 Comment Resolution</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Proposed resolution for CID 56</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Resolve comment ID 56 from LB158</a:t>
            </a:r>
          </a:p>
          <a:p>
            <a:pPr>
              <a:spcBef>
                <a:spcPts val="600"/>
              </a:spcBef>
              <a:spcAft>
                <a:spcPts val="600"/>
              </a:spcAft>
            </a:pPr>
            <a:endParaRPr lang="en-US" altLang="en-US" sz="1600" dirty="0"/>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en-US" sz="1600" dirty="0">
              <a:solidFill>
                <a:schemeClr val="tx2"/>
              </a:solidFill>
            </a:endParaRP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September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029200" y="6475413"/>
            <a:ext cx="3581400" cy="184666"/>
          </a:xfrm>
        </p:spPr>
        <p:txBody>
          <a:bodyPr/>
          <a:lstStyle/>
          <a:p>
            <a:r>
              <a:rPr lang="en-US" altLang="en-US" dirty="0"/>
              <a:t> Ruben Salazar- 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2</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740664"/>
            <a:ext cx="7772400" cy="609600"/>
          </a:xfrm>
          <a:ln/>
        </p:spPr>
        <p:txBody>
          <a:bodyPr/>
          <a:lstStyle/>
          <a:p>
            <a:r>
              <a:rPr lang="en-US" altLang="en-US" sz="3200" dirty="0"/>
              <a:t>LB158 – CID 56</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dirty="0"/>
              <a:t>Sub-clause 5.7.1.1</a:t>
            </a:r>
            <a:r>
              <a:rPr lang="en-US" sz="2800" dirty="0"/>
              <a:t> </a:t>
            </a:r>
            <a:endParaRPr lang="en-US" altLang="en-US" sz="2800" dirty="0"/>
          </a:p>
          <a:p>
            <a:pPr marL="0" indent="0">
              <a:buNone/>
            </a:pPr>
            <a:r>
              <a:rPr lang="en-US" dirty="0"/>
              <a:t>Document says: </a:t>
            </a:r>
          </a:p>
          <a:p>
            <a:pPr marL="0" indent="0">
              <a:buNone/>
            </a:pPr>
            <a:r>
              <a:rPr lang="en-US" dirty="0"/>
              <a:t>"Any device wishing to communicate during the contention access period (CAP) between two beacons …" </a:t>
            </a:r>
          </a:p>
          <a:p>
            <a:pPr marL="0" indent="0">
              <a:buNone/>
            </a:pPr>
            <a:r>
              <a:rPr lang="en-US" dirty="0"/>
              <a:t>the different periods in a frame have not been defined yet in the document. It makes the reading confusing.</a:t>
            </a:r>
            <a:r>
              <a:rPr lang="en-US" sz="2800" dirty="0"/>
              <a:t> </a:t>
            </a:r>
            <a:endParaRPr lang="en-US"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September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123561" y="6475413"/>
            <a:ext cx="3487039" cy="184666"/>
          </a:xfrm>
        </p:spPr>
        <p:txBody>
          <a:bodyPr/>
          <a:lstStyle/>
          <a:p>
            <a:r>
              <a:rPr lang="en-US" altLang="en-US" dirty="0"/>
              <a:t>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3</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56</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345012"/>
            <a:ext cx="7772400" cy="471479"/>
          </a:xfrm>
          <a:ln/>
        </p:spPr>
        <p:txBody>
          <a:bodyPr/>
          <a:lstStyle/>
          <a:p>
            <a:pPr marL="0" indent="0">
              <a:buNone/>
            </a:pPr>
            <a:r>
              <a:rPr lang="en-US" altLang="en-US" dirty="0"/>
              <a:t>Resolution: </a:t>
            </a:r>
            <a:r>
              <a:rPr lang="en-US" altLang="en-US" b="1" dirty="0"/>
              <a:t>Revise</a:t>
            </a:r>
          </a:p>
          <a:p>
            <a:endParaRPr lang="en-US" altLang="en-US" sz="2000" dirty="0"/>
          </a:p>
        </p:txBody>
      </p:sp>
      <p:sp>
        <p:nvSpPr>
          <p:cNvPr id="19" name="Rectangle 3">
            <a:extLst>
              <a:ext uri="{FF2B5EF4-FFF2-40B4-BE49-F238E27FC236}">
                <a16:creationId xmlns:a16="http://schemas.microsoft.com/office/drawing/2014/main" id="{95012F85-C6AF-4051-A726-6811D43D779C}"/>
              </a:ext>
            </a:extLst>
          </p:cNvPr>
          <p:cNvSpPr txBox="1">
            <a:spLocks noChangeArrowheads="1"/>
          </p:cNvSpPr>
          <p:nvPr/>
        </p:nvSpPr>
        <p:spPr bwMode="auto">
          <a:xfrm>
            <a:off x="685800" y="2271721"/>
            <a:ext cx="7772400" cy="3502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08585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42875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177165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en-US" altLang="en-US" dirty="0"/>
              <a:t>Proposed resolution:</a:t>
            </a:r>
            <a:endParaRPr lang="en-US" altLang="en-US" b="1" dirty="0"/>
          </a:p>
          <a:p>
            <a:pPr marL="0" indent="0">
              <a:buFontTx/>
              <a:buNone/>
            </a:pPr>
            <a:endParaRPr lang="en-US" altLang="en-US" sz="2000" b="1" dirty="0"/>
          </a:p>
          <a:p>
            <a:pPr marL="0" indent="0">
              <a:buFontTx/>
              <a:buNone/>
            </a:pPr>
            <a:r>
              <a:rPr lang="en-US" altLang="en-US" sz="2000" b="1" dirty="0"/>
              <a:t>Add at the beginning of line </a:t>
            </a:r>
            <a:r>
              <a:rPr lang="en-US" altLang="en-US" sz="2000" b="1"/>
              <a:t>21 page 62 the </a:t>
            </a:r>
            <a:r>
              <a:rPr lang="en-US" altLang="en-US" sz="2000" b="1" dirty="0"/>
              <a:t>following:</a:t>
            </a:r>
          </a:p>
          <a:p>
            <a:pPr marL="0" indent="0">
              <a:buFontTx/>
              <a:buNone/>
            </a:pPr>
            <a:endParaRPr lang="en-US" altLang="en-US" sz="2000" b="1" dirty="0"/>
          </a:p>
          <a:p>
            <a:pPr marL="0" indent="0">
              <a:buFontTx/>
              <a:buNone/>
            </a:pPr>
            <a:r>
              <a:rPr lang="en-US" dirty="0">
                <a:solidFill>
                  <a:srgbClr val="FF0000"/>
                </a:solidFill>
              </a:rPr>
              <a:t>“The period between two beacons where devices can access randomly the medium is defined as contention access period (CAP). </a:t>
            </a:r>
            <a:r>
              <a:rPr lang="en-US" dirty="0"/>
              <a:t>Any device…”</a:t>
            </a:r>
            <a:endParaRPr lang="en-US" altLang="en-US" b="1" dirty="0"/>
          </a:p>
        </p:txBody>
      </p:sp>
    </p:spTree>
    <p:extLst>
      <p:ext uri="{BB962C8B-B14F-4D97-AF65-F5344CB8AC3E}">
        <p14:creationId xmlns:p14="http://schemas.microsoft.com/office/powerpoint/2010/main" val="29707115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9113F8484A2C448F0940AAD7C515EC" ma:contentTypeVersion="11" ma:contentTypeDescription="Create a new document." ma:contentTypeScope="" ma:versionID="5bdf06f2c390cb8db99197336d92b6fa">
  <xsd:schema xmlns:xsd="http://www.w3.org/2001/XMLSchema" xmlns:xs="http://www.w3.org/2001/XMLSchema" xmlns:p="http://schemas.microsoft.com/office/2006/metadata/properties" xmlns:ns3="e6d00257-476e-4352-8394-2f8f57f42e74" xmlns:ns4="268f30b6-4961-4a85-8bc9-2b6179216b01" targetNamespace="http://schemas.microsoft.com/office/2006/metadata/properties" ma:root="true" ma:fieldsID="7cb39e3e6cad9514b8172b6d8e3f4bda" ns3:_="" ns4:_="">
    <xsd:import namespace="e6d00257-476e-4352-8394-2f8f57f42e74"/>
    <xsd:import namespace="268f30b6-4961-4a85-8bc9-2b6179216b0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d00257-476e-4352-8394-2f8f57f42e7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8f30b6-4961-4a85-8bc9-2b6179216b0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13E35B1-64BE-4F10-AF9C-C092C464C8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d00257-476e-4352-8394-2f8f57f42e74"/>
    <ds:schemaRef ds:uri="268f30b6-4961-4a85-8bc9-2b6179216b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60B296F-82FD-49EF-B20B-3C1C6F9F8074}">
  <ds:schemaRefs>
    <ds:schemaRef ds:uri="http://schemas.microsoft.com/sharepoint/v3/contenttype/forms"/>
  </ds:schemaRefs>
</ds:datastoreItem>
</file>

<file path=customXml/itemProps3.xml><?xml version="1.0" encoding="utf-8"?>
<ds:datastoreItem xmlns:ds="http://schemas.openxmlformats.org/officeDocument/2006/customXml" ds:itemID="{B3E42256-1AEF-4DB1-9314-448C77583E79}">
  <ds:schemaRefs>
    <ds:schemaRef ds:uri="http://purl.org/dc/terms/"/>
    <ds:schemaRef ds:uri="e6d00257-476e-4352-8394-2f8f57f42e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268f30b6-4961-4a85-8bc9-2b6179216b0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1240</TotalTime>
  <Words>226</Words>
  <Application>Microsoft Office PowerPoint</Application>
  <PresentationFormat>On-screen Show (4:3)</PresentationFormat>
  <Paragraphs>42</Paragraphs>
  <Slides>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Office Theme</vt:lpstr>
      <vt:lpstr>PowerPoint Presentation</vt:lpstr>
      <vt:lpstr>LB158 – CID 56</vt:lpstr>
      <vt:lpstr>LB158 – CID 56</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Salazar Cardozo, Ruben</cp:lastModifiedBy>
  <cp:revision>19</cp:revision>
  <cp:lastPrinted>1998-02-10T13:28:06Z</cp:lastPrinted>
  <dcterms:created xsi:type="dcterms:W3CDTF">1999-11-08T18:59:45Z</dcterms:created>
  <dcterms:modified xsi:type="dcterms:W3CDTF">2019-09-18T06:45:29Z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0x010100CB9113F8484A2C448F0940AAD7C515EC</vt:lpwstr>
  </property>
</Properties>
</file>