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slides/_rels/slide3.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a:t>
            </a:r>
            <a:r>
              <a:rPr b="0" lang="en-US" sz="4400" spc="-1" strike="noStrike">
                <a:latin typeface="Arial"/>
              </a:rPr>
              <a:t>format</a:t>
            </a:r>
            <a:endParaRPr b="0" lang="en-US" sz="4400" spc="-1" strike="noStrike">
              <a:latin typeface="Arial"/>
            </a:endParaRPr>
          </a:p>
        </p:txBody>
      </p:sp>
      <p:sp>
        <p:nvSpPr>
          <p:cNvPr id="1" name="CustomShape 2"/>
          <p:cNvSpPr/>
          <p:nvPr/>
        </p:nvSpPr>
        <p:spPr>
          <a:xfrm>
            <a:off x="3095640" y="396000"/>
            <a:ext cx="5358960" cy="20988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802-15-19-0420-00</a:t>
            </a:r>
            <a:endParaRPr b="0" lang="en-US" sz="1400" spc="-1" strike="noStrike">
              <a:latin typeface="Arial"/>
            </a:endParaRPr>
          </a:p>
        </p:txBody>
      </p:sp>
      <p:sp>
        <p:nvSpPr>
          <p:cNvPr id="2" name="Line 3"/>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3" name="CustomShape 4"/>
          <p:cNvSpPr/>
          <p:nvPr/>
        </p:nvSpPr>
        <p:spPr>
          <a:xfrm>
            <a:off x="685800" y="6475320"/>
            <a:ext cx="1735200" cy="30168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 name="Line 5"/>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 name="Line 6"/>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6" name="CustomShape 7"/>
          <p:cNvSpPr/>
          <p:nvPr/>
        </p:nvSpPr>
        <p:spPr>
          <a:xfrm>
            <a:off x="3749040" y="6475320"/>
            <a:ext cx="1735200" cy="30168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8E3F551E-BA8B-4A20-9F8F-9C0C44EEA640}"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7" name="CustomShape 8"/>
          <p:cNvSpPr/>
          <p:nvPr/>
        </p:nvSpPr>
        <p:spPr>
          <a:xfrm>
            <a:off x="7040160" y="6490080"/>
            <a:ext cx="1735200" cy="30168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8" name="CustomShape 9"/>
          <p:cNvSpPr/>
          <p:nvPr/>
        </p:nvSpPr>
        <p:spPr>
          <a:xfrm>
            <a:off x="685800" y="365760"/>
            <a:ext cx="2570760" cy="20988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Sep 2019</a:t>
            </a:r>
            <a:endParaRPr b="0" lang="en-US" sz="1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47" name="CustomShape 2"/>
          <p:cNvSpPr/>
          <p:nvPr/>
        </p:nvSpPr>
        <p:spPr>
          <a:xfrm>
            <a:off x="3095640" y="396000"/>
            <a:ext cx="5358960" cy="20988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802-15-19-0420-00</a:t>
            </a:r>
            <a:endParaRPr b="0" lang="en-US" sz="1400" spc="-1" strike="noStrike">
              <a:latin typeface="Arial"/>
            </a:endParaRPr>
          </a:p>
        </p:txBody>
      </p:sp>
      <p:sp>
        <p:nvSpPr>
          <p:cNvPr id="48" name="Line 3"/>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9" name="CustomShape 4"/>
          <p:cNvSpPr/>
          <p:nvPr/>
        </p:nvSpPr>
        <p:spPr>
          <a:xfrm>
            <a:off x="685800" y="6475320"/>
            <a:ext cx="1735200" cy="30168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50" name="Line 5"/>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1" name="Line 6"/>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2" name="CustomShape 7"/>
          <p:cNvSpPr/>
          <p:nvPr/>
        </p:nvSpPr>
        <p:spPr>
          <a:xfrm>
            <a:off x="3749040" y="6475320"/>
            <a:ext cx="1735200" cy="30168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00AC4D50-2EB9-4416-8559-DE45D9351B0E}"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53" name="CustomShape 8"/>
          <p:cNvSpPr/>
          <p:nvPr/>
        </p:nvSpPr>
        <p:spPr>
          <a:xfrm>
            <a:off x="7040160" y="6490080"/>
            <a:ext cx="1735200" cy="30168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54" name="CustomShape 9"/>
          <p:cNvSpPr/>
          <p:nvPr/>
        </p:nvSpPr>
        <p:spPr>
          <a:xfrm>
            <a:off x="685800" y="365760"/>
            <a:ext cx="2570760" cy="20988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Sep 2019</a:t>
            </a:r>
            <a:endParaRPr b="0" lang="en-US" sz="1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152280" y="609480"/>
            <a:ext cx="8988120" cy="462276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TG9ma Agenda for November Meeting</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Date Submitted: 17 September, 2019</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TG9ma Agenda</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Agena for TG9ma meeting for November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685800" y="685440"/>
            <a:ext cx="7768800" cy="1063440"/>
          </a:xfrm>
          <a:prstGeom prst="rect">
            <a:avLst/>
          </a:prstGeom>
          <a:noFill/>
          <a:ln>
            <a:noFill/>
          </a:ln>
        </p:spPr>
        <p:style>
          <a:lnRef idx="0"/>
          <a:fillRef idx="0"/>
          <a:effectRef idx="0"/>
          <a:fontRef idx="minor"/>
        </p:style>
      </p:sp>
      <p:sp>
        <p:nvSpPr>
          <p:cNvPr id="94" name="CustomShape 2"/>
          <p:cNvSpPr/>
          <p:nvPr/>
        </p:nvSpPr>
        <p:spPr>
          <a:xfrm>
            <a:off x="457200" y="590760"/>
            <a:ext cx="82274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Agenda for November</a:t>
            </a:r>
            <a:endParaRPr b="0" lang="en-US" sz="4400" spc="-1" strike="noStrike">
              <a:latin typeface="Arial"/>
            </a:endParaRPr>
          </a:p>
        </p:txBody>
      </p:sp>
      <p:sp>
        <p:nvSpPr>
          <p:cNvPr id="95" name="CustomShape 3"/>
          <p:cNvSpPr/>
          <p:nvPr/>
        </p:nvSpPr>
        <p:spPr>
          <a:xfrm>
            <a:off x="457200" y="1604520"/>
            <a:ext cx="8227440" cy="3975480"/>
          </a:xfrm>
          <a:prstGeom prst="rect">
            <a:avLst/>
          </a:prstGeom>
          <a:noFill/>
          <a:ln>
            <a:noFill/>
          </a:ln>
        </p:spPr>
        <p:style>
          <a:lnRef idx="0"/>
          <a:fillRef idx="0"/>
          <a:effectRef idx="0"/>
          <a:fontRef idx="minor"/>
        </p:style>
        <p:txBody>
          <a:bodyPr lIns="0" rIns="0" tIns="0" bIns="0">
            <a:normAutofit/>
          </a:bodyPr>
          <a:p>
            <a:pPr marL="432000" indent="-322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Finish collecting changes to be done</a:t>
            </a:r>
            <a:endParaRPr b="0" lang="en-US" sz="3200" spc="-1" strike="noStrike">
              <a:latin typeface="Arial"/>
            </a:endParaRPr>
          </a:p>
          <a:p>
            <a:pPr marL="432000" indent="-322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Go through contributions received</a:t>
            </a:r>
            <a:endParaRPr b="0" lang="en-US" sz="3200" spc="-1" strike="noStrike">
              <a:latin typeface="Arial"/>
            </a:endParaRPr>
          </a:p>
          <a:p>
            <a:pPr marL="432000" indent="-322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Provide first version of the actual draft</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CustomShape 1"/>
          <p:cNvSpPr/>
          <p:nvPr/>
        </p:nvSpPr>
        <p:spPr>
          <a:xfrm>
            <a:off x="685800" y="685440"/>
            <a:ext cx="7768800" cy="1063440"/>
          </a:xfrm>
          <a:prstGeom prst="rect">
            <a:avLst/>
          </a:prstGeom>
          <a:noFill/>
          <a:ln>
            <a:noFill/>
          </a:ln>
        </p:spPr>
        <p:style>
          <a:lnRef idx="0"/>
          <a:fillRef idx="0"/>
          <a:effectRef idx="0"/>
          <a:fontRef idx="minor"/>
        </p:style>
      </p:sp>
      <p:sp>
        <p:nvSpPr>
          <p:cNvPr id="97" name="CustomShape 2"/>
          <p:cNvSpPr/>
          <p:nvPr/>
        </p:nvSpPr>
        <p:spPr>
          <a:xfrm>
            <a:off x="457200" y="590760"/>
            <a:ext cx="82274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Detailed Agenda for November</a:t>
            </a:r>
            <a:endParaRPr b="0" lang="en-US" sz="4400" spc="-1" strike="noStrike">
              <a:latin typeface="Arial"/>
            </a:endParaRPr>
          </a:p>
        </p:txBody>
      </p:sp>
      <p:sp>
        <p:nvSpPr>
          <p:cNvPr id="98" name="CustomShape 3"/>
          <p:cNvSpPr/>
          <p:nvPr/>
        </p:nvSpPr>
        <p:spPr>
          <a:xfrm>
            <a:off x="457200" y="1604520"/>
            <a:ext cx="8227440" cy="3975480"/>
          </a:xfrm>
          <a:prstGeom prst="rect">
            <a:avLst/>
          </a:prstGeom>
          <a:noFill/>
          <a:ln>
            <a:noFill/>
          </a:ln>
        </p:spPr>
        <p:style>
          <a:lnRef idx="0"/>
          <a:fillRef idx="0"/>
          <a:effectRef idx="0"/>
          <a:fontRef idx="minor"/>
        </p:style>
        <p:txBody>
          <a:bodyPr lIns="0" rIns="0" tIns="0" bIns="0">
            <a:normAutofit fontScale="49000"/>
          </a:bodyPr>
          <a:p>
            <a:pPr marL="432000" indent="-322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Session 1</a:t>
            </a:r>
            <a:endParaRPr b="0" lang="en-US" sz="3200" spc="-1" strike="noStrike">
              <a:latin typeface="Arial"/>
            </a:endParaRPr>
          </a:p>
          <a:p>
            <a:pPr lvl="1" marL="864000" indent="-32220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Opening report</a:t>
            </a:r>
            <a:endParaRPr b="0" lang="en-US" sz="3200" spc="-1" strike="noStrike">
              <a:latin typeface="Arial"/>
            </a:endParaRPr>
          </a:p>
          <a:p>
            <a:pPr lvl="1" marL="864000" indent="-32220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Approve agenda and September minutes</a:t>
            </a:r>
            <a:endParaRPr b="0" lang="en-US" sz="3200" spc="-1" strike="noStrike">
              <a:latin typeface="Arial"/>
            </a:endParaRPr>
          </a:p>
          <a:p>
            <a:pPr lvl="1" marL="864000" indent="-32220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Go through received contributions</a:t>
            </a:r>
            <a:endParaRPr b="0" lang="en-US" sz="3200" spc="-1" strike="noStrike">
              <a:latin typeface="Arial"/>
            </a:endParaRPr>
          </a:p>
          <a:p>
            <a:pPr marL="432000" indent="-322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Session 2</a:t>
            </a:r>
            <a:endParaRPr b="0" lang="en-US" sz="3200" spc="-1" strike="noStrike">
              <a:latin typeface="Arial"/>
            </a:endParaRPr>
          </a:p>
          <a:p>
            <a:pPr lvl="1" marL="864000" indent="-32220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Go through the changes to be made to draft, and finish them</a:t>
            </a:r>
            <a:endParaRPr b="0" lang="en-US" sz="3200" spc="-1" strike="noStrike">
              <a:latin typeface="Arial"/>
            </a:endParaRPr>
          </a:p>
          <a:p>
            <a:pPr marL="432000" indent="-322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Session 3</a:t>
            </a:r>
            <a:endParaRPr b="0" lang="en-US" sz="3200" spc="-1" strike="noStrike">
              <a:latin typeface="Arial"/>
            </a:endParaRPr>
          </a:p>
          <a:p>
            <a:pPr lvl="1" marL="864000" indent="-322200">
              <a:lnSpc>
                <a:spcPct val="100000"/>
              </a:lnSpc>
              <a:spcBef>
                <a:spcPts val="1417"/>
              </a:spcBef>
              <a:buClr>
                <a:srgbClr val="000000"/>
              </a:buClr>
              <a:buSzPct val="75000"/>
              <a:buFont typeface="Symbol"/>
              <a:buChar char=""/>
            </a:pPr>
            <a:r>
              <a:rPr b="0" lang="en-US" sz="3200" spc="-1" strike="noStrike">
                <a:solidFill>
                  <a:srgbClr val="000000"/>
                </a:solidFill>
                <a:latin typeface="Arial"/>
                <a:ea typeface="DejaVu Sans"/>
              </a:rPr>
              <a:t>Get actual draft text in draft format out</a:t>
            </a:r>
            <a:endParaRPr b="0" lang="en-US" sz="3200" spc="-1" strike="noStrike">
              <a:latin typeface="Arial"/>
            </a:endParaRPr>
          </a:p>
          <a:p>
            <a:pPr lvl="1" marL="864000" indent="-322200">
              <a:lnSpc>
                <a:spcPct val="100000"/>
              </a:lnSpc>
              <a:spcBef>
                <a:spcPts val="1417"/>
              </a:spcBef>
              <a:buClr>
                <a:srgbClr val="000000"/>
              </a:buClr>
              <a:buSzPct val="75000"/>
              <a:buFont typeface="Symbol"/>
              <a:buChar char=""/>
            </a:pPr>
            <a:r>
              <a:rPr b="0" lang="en-US" sz="3200" spc="-1" strike="noStrike">
                <a:solidFill>
                  <a:srgbClr val="000000"/>
                </a:solidFill>
                <a:latin typeface="Arial"/>
                <a:ea typeface="DejaVu Sans"/>
              </a:rPr>
              <a:t>Go through the closing report</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292</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2019-09-17T15:57:59Z</dcterms:modified>
  <cp:revision>61</cp:revision>
  <dc:subject>IEEE 802.15.9ma</dc:subject>
  <dc:title>Agenda for July</dc:title>
</cp:coreProperties>
</file>