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59320" cy="2102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802-15-19-0417-00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5560" cy="3020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5560" cy="3020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D5DBB7ED-3259-4BD2-978A-C5E98781ED4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5560" cy="3020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120" cy="2102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September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47" name="CustomShape 2"/>
          <p:cNvSpPr/>
          <p:nvPr/>
        </p:nvSpPr>
        <p:spPr>
          <a:xfrm>
            <a:off x="3095640" y="396000"/>
            <a:ext cx="5359320" cy="2102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802-15-19-0417-00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5560" cy="3020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5560" cy="3020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3C721E99-B78C-4F8E-B671-B44249FDC87E}"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5560" cy="3020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1120" cy="2102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September 2019</a:t>
            </a:r>
            <a:endParaRPr b="0" lang="en-US" sz="1400" spc="-1" strike="noStrike">
              <a:latin typeface="Arial"/>
            </a:endParaRPr>
          </a:p>
        </p:txBody>
      </p:sp>
      <p:sp>
        <p:nvSpPr>
          <p:cNvPr id="55"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8480" cy="46231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17 September,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457200" y="273600"/>
            <a:ext cx="8228520" cy="1144080"/>
          </a:xfrm>
          <a:prstGeom prst="rect">
            <a:avLst/>
          </a:prstGeom>
          <a:noFill/>
          <a:ln>
            <a:noFill/>
          </a:ln>
        </p:spPr>
        <p:style>
          <a:lnRef idx="0"/>
          <a:fillRef idx="0"/>
          <a:effectRef idx="0"/>
          <a:fontRef idx="minor"/>
        </p:style>
      </p:sp>
      <p:sp>
        <p:nvSpPr>
          <p:cNvPr id="94" name="CustomShape 2"/>
          <p:cNvSpPr/>
          <p:nvPr/>
        </p:nvSpPr>
        <p:spPr>
          <a:xfrm>
            <a:off x="457200" y="2617560"/>
            <a:ext cx="8228520" cy="19501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September 19, 2019</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85800" y="685440"/>
            <a:ext cx="7769160" cy="1063800"/>
          </a:xfrm>
          <a:prstGeom prst="rect">
            <a:avLst/>
          </a:prstGeom>
          <a:noFill/>
          <a:ln>
            <a:noFill/>
          </a:ln>
        </p:spPr>
        <p:style>
          <a:lnRef idx="0"/>
          <a:fillRef idx="0"/>
          <a:effectRef idx="0"/>
          <a:fontRef idx="minor"/>
        </p:style>
      </p:sp>
      <p:sp>
        <p:nvSpPr>
          <p:cNvPr id="96"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97"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Identify what parts needs to be changed</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Send out Call for contributions for new KMPs to include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85800" y="685440"/>
            <a:ext cx="7769160" cy="1063800"/>
          </a:xfrm>
          <a:prstGeom prst="rect">
            <a:avLst/>
          </a:prstGeom>
          <a:noFill/>
          <a:ln>
            <a:noFill/>
          </a:ln>
        </p:spPr>
        <p:style>
          <a:lnRef idx="0"/>
          <a:fillRef idx="0"/>
          <a:effectRef idx="0"/>
          <a:fontRef idx="minor"/>
        </p:style>
      </p:sp>
      <p:sp>
        <p:nvSpPr>
          <p:cNvPr id="99"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Scope</a:t>
            </a:r>
            <a:endParaRPr b="0" lang="en-US" sz="4400" spc="-1" strike="noStrike">
              <a:latin typeface="Arial"/>
            </a:endParaRPr>
          </a:p>
        </p:txBody>
      </p:sp>
      <p:sp>
        <p:nvSpPr>
          <p:cNvPr id="100"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685800" y="685440"/>
            <a:ext cx="7769160" cy="1063800"/>
          </a:xfrm>
          <a:prstGeom prst="rect">
            <a:avLst/>
          </a:prstGeom>
          <a:noFill/>
          <a:ln>
            <a:noFill/>
          </a:ln>
        </p:spPr>
        <p:style>
          <a:lnRef idx="0"/>
          <a:fillRef idx="0"/>
          <a:effectRef idx="0"/>
          <a:fontRef idx="minor"/>
        </p:style>
      </p:sp>
      <p:sp>
        <p:nvSpPr>
          <p:cNvPr id="102"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03"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Went through the 802.15.9-2016 recommended practice and generated list of places to change.</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15-19-0416-00</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Annotated PDF on the private area</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Sent out Call for contributions email</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685800" y="685440"/>
            <a:ext cx="7769160" cy="1063800"/>
          </a:xfrm>
          <a:prstGeom prst="rect">
            <a:avLst/>
          </a:prstGeom>
          <a:noFill/>
          <a:ln>
            <a:noFill/>
          </a:ln>
        </p:spPr>
        <p:style>
          <a:lnRef idx="0"/>
          <a:fillRef idx="0"/>
          <a:effectRef idx="0"/>
          <a:fontRef idx="minor"/>
        </p:style>
      </p:sp>
      <p:sp>
        <p:nvSpPr>
          <p:cNvPr id="105"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November</a:t>
            </a:r>
            <a:endParaRPr b="0" lang="en-US" sz="4400" spc="-1" strike="noStrike">
              <a:latin typeface="Arial"/>
            </a:endParaRPr>
          </a:p>
        </p:txBody>
      </p:sp>
      <p:sp>
        <p:nvSpPr>
          <p:cNvPr id="106"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collecting changes to be done</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contributions received</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 first version of the actual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324</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2019-09-17T15:30:33Z</dcterms:modified>
  <cp:revision>64</cp:revision>
  <dc:subject/>
  <dc:title>TG9 Closing Hanoi</dc:title>
</cp:coreProperties>
</file>