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93"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94"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95"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96"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97"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12D94A45-6938-4940-892C-8EB90AF634C7}"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3288600" y="9736920"/>
            <a:ext cx="887760" cy="794160"/>
          </a:xfrm>
          <a:prstGeom prst="rect">
            <a:avLst/>
          </a:prstGeom>
          <a:noFill/>
          <a:ln>
            <a:noFill/>
          </a:ln>
        </p:spPr>
        <p:style>
          <a:lnRef idx="0"/>
          <a:fillRef idx="0"/>
          <a:effectRef idx="0"/>
          <a:fontRef idx="minor"/>
        </p:style>
        <p:txBody>
          <a:bodyPr lIns="0" rIns="0" tIns="0" bIns="0">
            <a:noAutofit/>
          </a:bodyPr>
          <a:p>
            <a:pPr algn="r">
              <a:lnSpc>
                <a:spcPct val="100000"/>
              </a:lnSpc>
            </a:pPr>
            <a:fld id="{8247B2A9-CA9E-4B5E-8193-9DD28702BC49}"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21" name="PlaceHolder 2"/>
          <p:cNvSpPr>
            <a:spLocks noGrp="1"/>
          </p:cNvSpPr>
          <p:nvPr>
            <p:ph type="body"/>
          </p:nvPr>
        </p:nvSpPr>
        <p:spPr>
          <a:xfrm>
            <a:off x="1036080" y="4777200"/>
            <a:ext cx="5690160" cy="4516200"/>
          </a:xfrm>
          <a:prstGeom prst="rect">
            <a:avLst/>
          </a:prstGeom>
        </p:spPr>
        <p:txBody>
          <a:bodyPr lIns="95760" rIns="95760" tIns="47160" bIns="47160">
            <a:noAutofit/>
          </a:bodyPr>
          <a:p>
            <a:endParaRPr b="0" lang="en-US" sz="2000" spc="-1" strike="noStrike">
              <a:latin typeface="Arial"/>
            </a:endParaRPr>
          </a:p>
        </p:txBody>
      </p:sp>
      <p:sp>
        <p:nvSpPr>
          <p:cNvPr id="122" name="PlaceHolder 3"/>
          <p:cNvSpPr>
            <a:spLocks noGrp="1"/>
          </p:cNvSpPr>
          <p:nvPr>
            <p:ph type="sldImg"/>
          </p:nvPr>
        </p:nvSpPr>
        <p:spPr>
          <a:xfrm>
            <a:off x="1282680" y="760320"/>
            <a:ext cx="5202360" cy="37486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8880" cy="39769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38120" y="365400"/>
            <a:ext cx="8228880" cy="53096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8880" cy="39769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38120" y="365400"/>
            <a:ext cx="8228880" cy="53096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38120" y="36540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60400" cy="2113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802-15-19-0407-00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6640" cy="3031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6640" cy="3031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271A900B-12F9-41DB-B9AB-AF6FBD2E0207}"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6640" cy="3031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2200" cy="2113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38120" y="36540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47" name="CustomShape 2"/>
          <p:cNvSpPr/>
          <p:nvPr/>
        </p:nvSpPr>
        <p:spPr>
          <a:xfrm>
            <a:off x="3095640" y="396000"/>
            <a:ext cx="5360400" cy="2113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802-15-19-0407-00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6640" cy="3031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6640" cy="3031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6C3A3FF8-07B4-4308-98D5-DA246A98EDC6}"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6640" cy="3031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2200" cy="2113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2019</a:t>
            </a:r>
            <a:endParaRPr b="0" lang="en-US" sz="1400" spc="-1" strike="noStrike">
              <a:latin typeface="Arial"/>
            </a:endParaRPr>
          </a:p>
        </p:txBody>
      </p:sp>
      <p:sp>
        <p:nvSpPr>
          <p:cNvPr id="55"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52280" y="609480"/>
            <a:ext cx="8989560" cy="46242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16 September,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90440" y="1007640"/>
            <a:ext cx="8762400" cy="5549040"/>
          </a:xfrm>
          <a:prstGeom prst="rect">
            <a:avLst/>
          </a:prstGeom>
          <a:noFill/>
          <a:ln>
            <a:noFill/>
          </a:ln>
        </p:spPr>
        <p:style>
          <a:lnRef idx="0"/>
          <a:fillRef idx="0"/>
          <a:effectRef idx="0"/>
          <a:fontRef idx="minor"/>
        </p:style>
        <p:txBody>
          <a:bodyPr lIns="90360" rIns="90360" tIns="44280" bIns="44280">
            <a:noAutofit/>
          </a:bodyPr>
          <a:p>
            <a:pPr marL="343080" indent="-34236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512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512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788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788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788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512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788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788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788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512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512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5120">
              <a:lnSpc>
                <a:spcPct val="80000"/>
              </a:lnSpc>
              <a:spcBef>
                <a:spcPts val="60"/>
              </a:spcBef>
            </a:pPr>
            <a:endParaRPr b="0" lang="en-US" sz="1400" spc="-1" strike="noStrike">
              <a:latin typeface="Arial"/>
            </a:endParaRPr>
          </a:p>
          <a:p>
            <a:pPr marL="743040" indent="-28512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00" name="CustomShape 2"/>
          <p:cNvSpPr/>
          <p:nvPr/>
        </p:nvSpPr>
        <p:spPr>
          <a:xfrm>
            <a:off x="685800" y="533520"/>
            <a:ext cx="7771680" cy="6087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01" name="CustomShape 3"/>
          <p:cNvSpPr/>
          <p:nvPr/>
        </p:nvSpPr>
        <p:spPr>
          <a:xfrm>
            <a:off x="685800" y="-228600"/>
            <a:ext cx="7771680" cy="1069200"/>
          </a:xfrm>
          <a:prstGeom prst="rect">
            <a:avLst/>
          </a:prstGeom>
          <a:noFill/>
          <a:ln>
            <a:noFill/>
          </a:ln>
        </p:spPr>
        <p:style>
          <a:lnRef idx="0"/>
          <a:fillRef idx="0"/>
          <a:effectRef idx="0"/>
          <a:fontRef idx="minor"/>
        </p:style>
      </p:sp>
      <p:sp>
        <p:nvSpPr>
          <p:cNvPr id="102" name="CustomShape 4"/>
          <p:cNvSpPr/>
          <p:nvPr/>
        </p:nvSpPr>
        <p:spPr>
          <a:xfrm>
            <a:off x="380880" y="838080"/>
            <a:ext cx="8457480" cy="55620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339840" y="692280"/>
            <a:ext cx="8838360" cy="3960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04" name="CustomShape 2"/>
          <p:cNvSpPr/>
          <p:nvPr/>
        </p:nvSpPr>
        <p:spPr>
          <a:xfrm>
            <a:off x="34920" y="1413000"/>
            <a:ext cx="9143280" cy="4876200"/>
          </a:xfrm>
          <a:prstGeom prst="rect">
            <a:avLst/>
          </a:prstGeom>
          <a:noFill/>
          <a:ln>
            <a:noFill/>
          </a:ln>
        </p:spPr>
        <p:style>
          <a:lnRef idx="0"/>
          <a:fillRef idx="0"/>
          <a:effectRef idx="0"/>
          <a:fontRef idx="minor"/>
        </p:style>
        <p:txBody>
          <a:bodyPr lIns="92160" rIns="92160" tIns="46080" bIns="46080">
            <a:noAutofit/>
          </a:bodyPr>
          <a:p>
            <a:pPr marL="343080" indent="-34236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512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788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788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512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512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512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84360" y="658800"/>
            <a:ext cx="7771680" cy="8280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06" name="CustomShape 2"/>
          <p:cNvSpPr/>
          <p:nvPr/>
        </p:nvSpPr>
        <p:spPr>
          <a:xfrm>
            <a:off x="0" y="1557360"/>
            <a:ext cx="8991000" cy="3384000"/>
          </a:xfrm>
          <a:prstGeom prst="rect">
            <a:avLst/>
          </a:prstGeom>
          <a:noFill/>
          <a:ln>
            <a:noFill/>
          </a:ln>
        </p:spPr>
        <p:style>
          <a:lnRef idx="0"/>
          <a:fillRef idx="0"/>
          <a:effectRef idx="0"/>
          <a:fontRef idx="minor"/>
        </p:style>
        <p:txBody>
          <a:bodyPr lIns="92160" rIns="92160" tIns="46080" bIns="46080">
            <a:noAutofit/>
          </a:bodyPr>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51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07" name="CustomShape 3"/>
          <p:cNvSpPr/>
          <p:nvPr/>
        </p:nvSpPr>
        <p:spPr>
          <a:xfrm>
            <a:off x="1403280" y="5030640"/>
            <a:ext cx="6780960" cy="11361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324000" y="630360"/>
            <a:ext cx="8686080" cy="11422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09" name="CustomShape 2"/>
          <p:cNvSpPr/>
          <p:nvPr/>
        </p:nvSpPr>
        <p:spPr>
          <a:xfrm>
            <a:off x="609480" y="1773360"/>
            <a:ext cx="7763760" cy="4466520"/>
          </a:xfrm>
          <a:prstGeom prst="rect">
            <a:avLst/>
          </a:prstGeom>
          <a:noFill/>
          <a:ln>
            <a:noFill/>
          </a:ln>
        </p:spPr>
        <p:style>
          <a:lnRef idx="0"/>
          <a:fillRef idx="0"/>
          <a:effectRef idx="0"/>
          <a:fontRef idx="minor"/>
        </p:style>
        <p:txBody>
          <a:bodyPr lIns="92160" rIns="92160" tIns="46080" bIns="46080">
            <a:noAutofit/>
          </a:bodyPr>
          <a:p>
            <a:pPr marL="343080" indent="-34236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512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512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512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685800" y="685440"/>
            <a:ext cx="7770240" cy="1064880"/>
          </a:xfrm>
          <a:prstGeom prst="rect">
            <a:avLst/>
          </a:prstGeom>
          <a:noFill/>
          <a:ln>
            <a:noFill/>
          </a:ln>
        </p:spPr>
        <p:style>
          <a:lnRef idx="0"/>
          <a:fillRef idx="0"/>
          <a:effectRef idx="0"/>
          <a:fontRef idx="minor"/>
        </p:style>
      </p:sp>
      <p:sp>
        <p:nvSpPr>
          <p:cNvPr id="111" name="CustomShape 2"/>
          <p:cNvSpPr/>
          <p:nvPr/>
        </p:nvSpPr>
        <p:spPr>
          <a:xfrm>
            <a:off x="438120" y="60228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September</a:t>
            </a:r>
            <a:endParaRPr b="0" lang="en-US" sz="4400" spc="-1" strike="noStrike">
              <a:latin typeface="Arial"/>
            </a:endParaRPr>
          </a:p>
        </p:txBody>
      </p:sp>
      <p:sp>
        <p:nvSpPr>
          <p:cNvPr id="112" name="CustomShape 3"/>
          <p:cNvSpPr/>
          <p:nvPr/>
        </p:nvSpPr>
        <p:spPr>
          <a:xfrm>
            <a:off x="457200" y="1604520"/>
            <a:ext cx="8228880" cy="3976920"/>
          </a:xfrm>
          <a:prstGeom prst="rect">
            <a:avLst/>
          </a:prstGeom>
          <a:noFill/>
          <a:ln>
            <a:noFill/>
          </a:ln>
        </p:spPr>
        <p:style>
          <a:lnRef idx="0"/>
          <a:fillRef idx="0"/>
          <a:effectRef idx="0"/>
          <a:fontRef idx="minor"/>
        </p:style>
      </p:sp>
      <p:sp>
        <p:nvSpPr>
          <p:cNvPr id="113" name="CustomShape 4"/>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a:t>
            </a:r>
            <a:r>
              <a:rPr b="0" lang="en-US" sz="3200" spc="-1" strike="noStrike">
                <a:solidFill>
                  <a:srgbClr val="000000"/>
                </a:solidFill>
                <a:latin typeface="Arial"/>
                <a:ea typeface="DejaVu Sans"/>
              </a:rPr>
              <a:t>workin</a:t>
            </a:r>
            <a:r>
              <a:rPr b="0" lang="en-US" sz="3200" spc="-1" strike="noStrike">
                <a:solidFill>
                  <a:srgbClr val="000000"/>
                </a:solidFill>
                <a:latin typeface="Arial"/>
                <a:ea typeface="DejaVu Sans"/>
              </a:rPr>
              <a:t>g on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draft </a:t>
            </a:r>
            <a:r>
              <a:rPr b="0" lang="en-US" sz="3200" spc="-1" strike="noStrike">
                <a:solidFill>
                  <a:srgbClr val="000000"/>
                </a:solidFill>
                <a:latin typeface="Arial"/>
                <a:ea typeface="DejaVu Sans"/>
              </a:rPr>
              <a:t>docum</a:t>
            </a:r>
            <a:r>
              <a:rPr b="0" lang="en-US" sz="3200" spc="-1" strike="noStrike">
                <a:solidFill>
                  <a:srgbClr val="000000"/>
                </a:solidFill>
                <a:latin typeface="Arial"/>
                <a:ea typeface="DejaVu Sans"/>
              </a:rPr>
              <a:t>ent</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Identi</a:t>
            </a:r>
            <a:r>
              <a:rPr b="0" lang="en-US" sz="3200" spc="-1" strike="noStrike">
                <a:solidFill>
                  <a:srgbClr val="000000"/>
                </a:solidFill>
                <a:latin typeface="Arial"/>
                <a:ea typeface="DejaVu Sans"/>
              </a:rPr>
              <a:t>fy </a:t>
            </a:r>
            <a:r>
              <a:rPr b="0" lang="en-US" sz="3200" spc="-1" strike="noStrike">
                <a:solidFill>
                  <a:srgbClr val="000000"/>
                </a:solidFill>
                <a:latin typeface="Arial"/>
                <a:ea typeface="DejaVu Sans"/>
              </a:rPr>
              <a:t>what </a:t>
            </a:r>
            <a:r>
              <a:rPr b="0" lang="en-US" sz="3200" spc="-1" strike="noStrike">
                <a:solidFill>
                  <a:srgbClr val="000000"/>
                </a:solidFill>
                <a:latin typeface="Arial"/>
                <a:ea typeface="DejaVu Sans"/>
              </a:rPr>
              <a:t>parts </a:t>
            </a:r>
            <a:r>
              <a:rPr b="0" lang="en-US" sz="3200" spc="-1" strike="noStrike">
                <a:solidFill>
                  <a:srgbClr val="000000"/>
                </a:solidFill>
                <a:latin typeface="Arial"/>
                <a:ea typeface="DejaVu Sans"/>
              </a:rPr>
              <a:t>need</a:t>
            </a:r>
            <a:r>
              <a:rPr b="0" lang="en-US" sz="3200" spc="-1" strike="noStrike">
                <a:solidFill>
                  <a:srgbClr val="000000"/>
                </a:solidFill>
                <a:latin typeface="Arial"/>
                <a:ea typeface="DejaVu Sans"/>
              </a:rPr>
              <a:t>s to </a:t>
            </a:r>
            <a:r>
              <a:rPr b="0" lang="en-US" sz="3200" spc="-1" strike="noStrike">
                <a:solidFill>
                  <a:srgbClr val="000000"/>
                </a:solidFill>
                <a:latin typeface="Arial"/>
                <a:ea typeface="DejaVu Sans"/>
              </a:rPr>
              <a:t>be </a:t>
            </a:r>
            <a:r>
              <a:rPr b="0" lang="en-US" sz="3200" spc="-1" strike="noStrike">
                <a:solidFill>
                  <a:srgbClr val="000000"/>
                </a:solidFill>
                <a:latin typeface="Arial"/>
                <a:ea typeface="DejaVu Sans"/>
              </a:rPr>
              <a:t>chan</a:t>
            </a:r>
            <a:r>
              <a:rPr b="0" lang="en-US" sz="3200" spc="-1" strike="noStrike">
                <a:solidFill>
                  <a:srgbClr val="000000"/>
                </a:solidFill>
                <a:latin typeface="Arial"/>
                <a:ea typeface="DejaVu Sans"/>
              </a:rPr>
              <a:t>ged</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Call </a:t>
            </a:r>
            <a:r>
              <a:rPr b="0" lang="en-US" sz="3200" spc="-1" strike="noStrike">
                <a:solidFill>
                  <a:srgbClr val="000000"/>
                </a:solidFill>
                <a:latin typeface="Arial"/>
                <a:ea typeface="DejaVu Sans"/>
              </a:rPr>
              <a:t>for </a:t>
            </a:r>
            <a:r>
              <a:rPr b="0" lang="en-US" sz="3200" spc="-1" strike="noStrike">
                <a:solidFill>
                  <a:srgbClr val="000000"/>
                </a:solidFill>
                <a:latin typeface="Arial"/>
                <a:ea typeface="DejaVu Sans"/>
              </a:rPr>
              <a:t>propo</a:t>
            </a:r>
            <a:r>
              <a:rPr b="0" lang="en-US" sz="3200" spc="-1" strike="noStrike">
                <a:solidFill>
                  <a:srgbClr val="000000"/>
                </a:solidFill>
                <a:latin typeface="Arial"/>
                <a:ea typeface="DejaVu Sans"/>
              </a:rPr>
              <a:t>sals </a:t>
            </a:r>
            <a:r>
              <a:rPr b="0" lang="en-US" sz="3200" spc="-1" strike="noStrike">
                <a:solidFill>
                  <a:srgbClr val="000000"/>
                </a:solidFill>
                <a:latin typeface="Arial"/>
                <a:ea typeface="DejaVu Sans"/>
              </a:rPr>
              <a:t>for </a:t>
            </a:r>
            <a:r>
              <a:rPr b="0" lang="en-US" sz="3200" spc="-1" strike="noStrike">
                <a:solidFill>
                  <a:srgbClr val="000000"/>
                </a:solidFill>
                <a:latin typeface="Arial"/>
                <a:ea typeface="DejaVu Sans"/>
              </a:rPr>
              <a:t>new </a:t>
            </a:r>
            <a:r>
              <a:rPr b="0" lang="en-US" sz="3200" spc="-1" strike="noStrike">
                <a:solidFill>
                  <a:srgbClr val="000000"/>
                </a:solidFill>
                <a:latin typeface="Arial"/>
                <a:ea typeface="DejaVu Sans"/>
              </a:rPr>
              <a:t>KMP</a:t>
            </a:r>
            <a:r>
              <a:rPr b="0" lang="en-US" sz="3200" spc="-1" strike="noStrike">
                <a:solidFill>
                  <a:srgbClr val="000000"/>
                </a:solidFill>
                <a:latin typeface="Arial"/>
                <a:ea typeface="DejaVu Sans"/>
              </a:rPr>
              <a:t>s to </a:t>
            </a:r>
            <a:r>
              <a:rPr b="0" lang="en-US" sz="3200" spc="-1" strike="noStrike">
                <a:solidFill>
                  <a:srgbClr val="000000"/>
                </a:solidFill>
                <a:latin typeface="Arial"/>
                <a:ea typeface="DejaVu Sans"/>
              </a:rPr>
              <a:t>includ</a:t>
            </a:r>
            <a:r>
              <a:rPr b="0" lang="en-US" sz="3200" spc="-1" strike="noStrike">
                <a:solidFill>
                  <a:srgbClr val="000000"/>
                </a:solidFill>
                <a:latin typeface="Arial"/>
                <a:ea typeface="DejaVu Sans"/>
              </a:rPr>
              <a:t>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438120" y="365400"/>
            <a:ext cx="8228880" cy="1145160"/>
          </a:xfrm>
          <a:prstGeom prst="rect">
            <a:avLst/>
          </a:prstGeom>
          <a:noFill/>
          <a:ln>
            <a:noFill/>
          </a:ln>
        </p:spPr>
        <p:txBody>
          <a:bodyPr lIns="0" rIns="0" tIns="0" bIns="0" anchor="ctr">
            <a:spAutoFit/>
          </a:bodyPr>
          <a:p>
            <a:pPr algn="ctr"/>
            <a:r>
              <a:rPr b="0" lang="en-US" sz="4400" spc="-1" strike="noStrike">
                <a:latin typeface="Arial"/>
              </a:rPr>
              <a:t>Scope</a:t>
            </a:r>
            <a:endParaRPr b="0" lang="en-US" sz="4400" spc="-1" strike="noStrike">
              <a:latin typeface="Arial"/>
            </a:endParaRPr>
          </a:p>
        </p:txBody>
      </p:sp>
      <p:sp>
        <p:nvSpPr>
          <p:cNvPr id="115" name="CustomShape 2"/>
          <p:cNvSpPr/>
          <p:nvPr/>
        </p:nvSpPr>
        <p:spPr>
          <a:xfrm>
            <a:off x="685800" y="685440"/>
            <a:ext cx="7770240" cy="1064880"/>
          </a:xfrm>
          <a:prstGeom prst="rect">
            <a:avLst/>
          </a:prstGeom>
          <a:noFill/>
          <a:ln>
            <a:noFill/>
          </a:ln>
        </p:spPr>
        <p:style>
          <a:lnRef idx="0"/>
          <a:fillRef idx="0"/>
          <a:effectRef idx="0"/>
          <a:fontRef idx="minor"/>
        </p:style>
      </p:sp>
      <p:sp>
        <p:nvSpPr>
          <p:cNvPr id="116" name="TextShape 3"/>
          <p:cNvSpPr txBox="1"/>
          <p:nvPr/>
        </p:nvSpPr>
        <p:spPr>
          <a:xfrm>
            <a:off x="457200" y="1604520"/>
            <a:ext cx="8228880" cy="397692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685800" y="685440"/>
            <a:ext cx="7770240" cy="1064880"/>
          </a:xfrm>
          <a:prstGeom prst="rect">
            <a:avLst/>
          </a:prstGeom>
          <a:noFill/>
          <a:ln>
            <a:noFill/>
          </a:ln>
        </p:spPr>
        <p:style>
          <a:lnRef idx="0"/>
          <a:fillRef idx="0"/>
          <a:effectRef idx="0"/>
          <a:fontRef idx="minor"/>
        </p:style>
      </p:sp>
      <p:sp>
        <p:nvSpPr>
          <p:cNvPr id="118" name="CustomShape 2"/>
          <p:cNvSpPr/>
          <p:nvPr/>
        </p:nvSpPr>
        <p:spPr>
          <a:xfrm>
            <a:off x="438120" y="60228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19" name="CustomShape 3"/>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15-19-0330-01</a:t>
            </a:r>
            <a:endParaRPr b="0" lang="en-US" sz="3200" spc="-1" strike="noStrike">
              <a:latin typeface="Arial"/>
            </a:endParaRPr>
          </a:p>
          <a:p>
            <a:pPr marL="432000" indent="-3236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July meeting</a:t>
            </a:r>
            <a:endParaRPr b="0" lang="en-US" sz="3200" spc="-1" strike="noStrike">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293</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2019-09-16T04:23:57Z</dcterms:modified>
  <cp:revision>57</cp:revision>
  <dc:subject>IEEE 802.15.9ma</dc:subject>
  <dc:title>Agenda for July</dc:title>
</cp:coreProperties>
</file>