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26"/>
  </p:notesMasterIdLst>
  <p:sldIdLst>
    <p:sldId id="287" r:id="rId3"/>
    <p:sldId id="288" r:id="rId4"/>
    <p:sldId id="258" r:id="rId5"/>
    <p:sldId id="259" r:id="rId6"/>
    <p:sldId id="284" r:id="rId7"/>
    <p:sldId id="278" r:id="rId8"/>
    <p:sldId id="279" r:id="rId9"/>
    <p:sldId id="280" r:id="rId10"/>
    <p:sldId id="281" r:id="rId11"/>
    <p:sldId id="282" r:id="rId12"/>
    <p:sldId id="273" r:id="rId13"/>
    <p:sldId id="261" r:id="rId14"/>
    <p:sldId id="263" r:id="rId15"/>
    <p:sldId id="308" r:id="rId16"/>
    <p:sldId id="311" r:id="rId17"/>
    <p:sldId id="312" r:id="rId18"/>
    <p:sldId id="313" r:id="rId19"/>
    <p:sldId id="314" r:id="rId20"/>
    <p:sldId id="340" r:id="rId21"/>
    <p:sldId id="337" r:id="rId22"/>
    <p:sldId id="338" r:id="rId23"/>
    <p:sldId id="333" r:id="rId24"/>
    <p:sldId id="334" r:id="rId2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5D5285-BE98-423C-AF96-3EA25B5CC1A7}" v="7" dt="2019-09-15T17:41:03.7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58" d="100"/>
          <a:sy n="58" d="100"/>
        </p:scale>
        <p:origin x="1507" y="5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1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1385C245-73EB-43A1-917E-1B78E9814D31}"/>
    <pc:docChg chg="modSld modMainMaster">
      <pc:chgData name="Tim Harrington" userId="c9ef61428b357156" providerId="LiveId" clId="{1385C245-73EB-43A1-917E-1B78E9814D31}" dt="2019-09-15T17:45:07.698" v="81" actId="20577"/>
      <pc:docMkLst>
        <pc:docMk/>
      </pc:docMkLst>
      <pc:sldChg chg="modSp">
        <pc:chgData name="Tim Harrington" userId="c9ef61428b357156" providerId="LiveId" clId="{1385C245-73EB-43A1-917E-1B78E9814D31}" dt="2019-09-15T17:41:03.749" v="79" actId="207"/>
        <pc:sldMkLst>
          <pc:docMk/>
          <pc:sldMk cId="0" sldId="263"/>
        </pc:sldMkLst>
        <pc:spChg chg="mod">
          <ac:chgData name="Tim Harrington" userId="c9ef61428b357156" providerId="LiveId" clId="{1385C245-73EB-43A1-917E-1B78E9814D31}" dt="2019-09-15T17:41:03.749" v="79" actId="207"/>
          <ac:spMkLst>
            <pc:docMk/>
            <pc:sldMk cId="0" sldId="263"/>
            <ac:spMk id="13318" creationId="{E7C3CFF8-E788-4F01-87AE-DAECA83A0086}"/>
          </ac:spMkLst>
        </pc:spChg>
      </pc:sldChg>
      <pc:sldChg chg="modSp">
        <pc:chgData name="Tim Harrington" userId="c9ef61428b357156" providerId="LiveId" clId="{1385C245-73EB-43A1-917E-1B78E9814D31}" dt="2019-09-15T17:35:26.110" v="72" actId="20577"/>
        <pc:sldMkLst>
          <pc:docMk/>
          <pc:sldMk cId="0" sldId="273"/>
        </pc:sldMkLst>
        <pc:spChg chg="mod">
          <ac:chgData name="Tim Harrington" userId="c9ef61428b357156" providerId="LiveId" clId="{1385C245-73EB-43A1-917E-1B78E9814D31}" dt="2019-09-15T17:35:26.110" v="72" actId="20577"/>
          <ac:spMkLst>
            <pc:docMk/>
            <pc:sldMk cId="0" sldId="273"/>
            <ac:spMk id="6" creationId="{3B92D070-D96C-4F39-99A0-C606628DE220}"/>
          </ac:spMkLst>
        </pc:spChg>
      </pc:sldChg>
      <pc:sldMasterChg chg="modSp">
        <pc:chgData name="Tim Harrington" userId="c9ef61428b357156" providerId="LiveId" clId="{1385C245-73EB-43A1-917E-1B78E9814D31}" dt="2019-09-15T17:45:07.698" v="81" actId="20577"/>
        <pc:sldMasterMkLst>
          <pc:docMk/>
          <pc:sldMasterMk cId="0" sldId="2147483648"/>
        </pc:sldMasterMkLst>
        <pc:spChg chg="mod">
          <ac:chgData name="Tim Harrington" userId="c9ef61428b357156" providerId="LiveId" clId="{1385C245-73EB-43A1-917E-1B78E9814D31}" dt="2019-09-15T17:45:07.698" v="81" actId="20577"/>
          <ac:spMkLst>
            <pc:docMk/>
            <pc:sldMasterMk cId="0" sldId="2147483648"/>
            <ac:spMk id="1026" creationId="{3CBE3D52-5A01-43AD-8F2B-E9EBF72EB6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564B0D9D-CC2F-49C4-901C-917D9CD1F257}"/>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7171" name="Rectangle 11">
            <a:extLst>
              <a:ext uri="{FF2B5EF4-FFF2-40B4-BE49-F238E27FC236}">
                <a16:creationId xmlns:a16="http://schemas.microsoft.com/office/drawing/2014/main" id="{31AED68F-3A45-4AAB-BEAB-2F4844AE388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CE427936-8466-4E71-9372-C467A0850574}" type="slidenum">
              <a:rPr lang="en-US" altLang="en-US" sz="2400" smtClean="0"/>
              <a:pPr>
                <a:spcBef>
                  <a:spcPct val="0"/>
                </a:spcBef>
                <a:buClrTx/>
                <a:buFontTx/>
                <a:buNone/>
              </a:pPr>
              <a:t>3</a:t>
            </a:fld>
            <a:endParaRPr lang="en-US" altLang="en-US" sz="2400"/>
          </a:p>
        </p:txBody>
      </p:sp>
      <p:sp>
        <p:nvSpPr>
          <p:cNvPr id="7172" name="Text Box 1">
            <a:extLst>
              <a:ext uri="{FF2B5EF4-FFF2-40B4-BE49-F238E27FC236}">
                <a16:creationId xmlns:a16="http://schemas.microsoft.com/office/drawing/2014/main" id="{A830E691-1D8F-4044-82B0-44EFCE12A42D}"/>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a:extLst>
              <a:ext uri="{FF2B5EF4-FFF2-40B4-BE49-F238E27FC236}">
                <a16:creationId xmlns:a16="http://schemas.microsoft.com/office/drawing/2014/main" id="{7250F045-374C-4CDE-BD24-49BA957100E8}"/>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ACCC17A-4F63-4159-97FD-5FB4013CE7F6}" type="slidenum">
              <a:rPr lang="en-US" altLang="en-US"/>
              <a:pPr algn="r" eaLnBrk="1" hangingPunct="1">
                <a:spcBef>
                  <a:spcPct val="0"/>
                </a:spcBef>
                <a:buClrTx/>
                <a:buFontTx/>
                <a:buNone/>
              </a:pPr>
              <a:t>3</a:t>
            </a:fld>
            <a:endParaRPr lang="en-US" altLang="en-US"/>
          </a:p>
        </p:txBody>
      </p:sp>
      <p:sp>
        <p:nvSpPr>
          <p:cNvPr id="7174" name="Text Box 3">
            <a:extLst>
              <a:ext uri="{FF2B5EF4-FFF2-40B4-BE49-F238E27FC236}">
                <a16:creationId xmlns:a16="http://schemas.microsoft.com/office/drawing/2014/main" id="{EDB1A22C-2714-424F-939A-534858EDF94A}"/>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a:extLst>
              <a:ext uri="{FF2B5EF4-FFF2-40B4-BE49-F238E27FC236}">
                <a16:creationId xmlns:a16="http://schemas.microsoft.com/office/drawing/2014/main" id="{76922237-40BD-4300-898D-1922B5585E23}"/>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94BFBF4-56F1-4EFF-8EA6-C74EF8EE3419}"/>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9219" name="Rectangle 11">
            <a:extLst>
              <a:ext uri="{FF2B5EF4-FFF2-40B4-BE49-F238E27FC236}">
                <a16:creationId xmlns:a16="http://schemas.microsoft.com/office/drawing/2014/main" id="{91C28D62-700F-405B-867B-8936B47576D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B1B21D4-4E84-41D7-B386-6FC67324E6A4}" type="slidenum">
              <a:rPr lang="en-US" altLang="en-US" sz="2400" smtClean="0"/>
              <a:pPr>
                <a:spcBef>
                  <a:spcPct val="0"/>
                </a:spcBef>
                <a:buClrTx/>
                <a:buFontTx/>
                <a:buNone/>
              </a:pPr>
              <a:t>4</a:t>
            </a:fld>
            <a:endParaRPr lang="en-US" altLang="en-US" sz="2400"/>
          </a:p>
        </p:txBody>
      </p:sp>
      <p:sp>
        <p:nvSpPr>
          <p:cNvPr id="9220" name="Text Box 1">
            <a:extLst>
              <a:ext uri="{FF2B5EF4-FFF2-40B4-BE49-F238E27FC236}">
                <a16:creationId xmlns:a16="http://schemas.microsoft.com/office/drawing/2014/main" id="{AF94A18D-8E4E-4493-93DB-23AE2C3E0A12}"/>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9221" name="Text Box 2">
            <a:extLst>
              <a:ext uri="{FF2B5EF4-FFF2-40B4-BE49-F238E27FC236}">
                <a16:creationId xmlns:a16="http://schemas.microsoft.com/office/drawing/2014/main" id="{A0D652E7-3C61-467E-8B86-2BEBB33FA5C4}"/>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9222" name="Text Box 3">
            <a:extLst>
              <a:ext uri="{FF2B5EF4-FFF2-40B4-BE49-F238E27FC236}">
                <a16:creationId xmlns:a16="http://schemas.microsoft.com/office/drawing/2014/main" id="{0B5392C6-18EC-4C5E-9612-B2214BEC23E3}"/>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9223" name="Text Box 4">
            <a:extLst>
              <a:ext uri="{FF2B5EF4-FFF2-40B4-BE49-F238E27FC236}">
                <a16:creationId xmlns:a16="http://schemas.microsoft.com/office/drawing/2014/main" id="{75AC8BE3-5C57-46DC-974F-233E9A6B0F2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68EC70C-2E24-4C8A-B37B-5D57E603AB8A}" type="slidenum">
              <a:rPr lang="en-US" altLang="en-US"/>
              <a:pPr algn="r" eaLnBrk="1" hangingPunct="1">
                <a:spcBef>
                  <a:spcPct val="0"/>
                </a:spcBef>
                <a:buClrTx/>
                <a:buFontTx/>
                <a:buNone/>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5E3E3EBC-012A-4974-B1FE-BEC9B7B2926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52C63EDF-B74E-46E4-A5E5-8C498EE316B5}" type="slidenum">
              <a:rPr lang="en-US" altLang="en-US" sz="1300" smtClean="0">
                <a:solidFill>
                  <a:schemeClr val="tx1"/>
                </a:solidFill>
              </a:rPr>
              <a:pPr eaLnBrk="0" hangingPunct="0">
                <a:spcBef>
                  <a:spcPct val="0"/>
                </a:spcBef>
                <a:buClrTx/>
                <a:buFontTx/>
                <a:buNone/>
              </a:pPr>
              <a:t>6</a:t>
            </a:fld>
            <a:endParaRPr lang="en-US" altLang="en-US" sz="1300">
              <a:solidFill>
                <a:schemeClr val="tx1"/>
              </a:solidFill>
            </a:endParaRPr>
          </a:p>
        </p:txBody>
      </p:sp>
      <p:sp>
        <p:nvSpPr>
          <p:cNvPr id="17411" name="Rectangle 1026">
            <a:extLst>
              <a:ext uri="{FF2B5EF4-FFF2-40B4-BE49-F238E27FC236}">
                <a16:creationId xmlns:a16="http://schemas.microsoft.com/office/drawing/2014/main" id="{B1B960E5-1C45-4A87-BDB8-215FA1FFF80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17412" name="Rectangle 1027">
            <a:extLst>
              <a:ext uri="{FF2B5EF4-FFF2-40B4-BE49-F238E27FC236}">
                <a16:creationId xmlns:a16="http://schemas.microsoft.com/office/drawing/2014/main" id="{1E2A2E14-0182-47F1-8500-93A9925166A4}"/>
              </a:ext>
            </a:extLst>
          </p:cNvPr>
          <p:cNvSpPr>
            <a:spLocks noGrp="1" noRot="1" noChangeAspect="1" noChangeArrowheads="1" noTextEdit="1"/>
          </p:cNvSpPr>
          <p:nvPr>
            <p:ph type="sldImg"/>
          </p:nvPr>
        </p:nvSpPr>
        <p:spPr>
          <a:xfrm>
            <a:off x="1131888" y="698500"/>
            <a:ext cx="4591050" cy="3443288"/>
          </a:xfrm>
          <a:ln w="12700" cap="flat">
            <a:solidFill>
              <a:schemeClr val="tx1"/>
            </a:solidFill>
          </a:ln>
        </p:spPr>
      </p:sp>
    </p:spTree>
    <p:extLst>
      <p:ext uri="{BB962C8B-B14F-4D97-AF65-F5344CB8AC3E}">
        <p14:creationId xmlns:p14="http://schemas.microsoft.com/office/powerpoint/2010/main" val="1236058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8116760F-80A0-4432-995E-36EFF08CB29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39C7B9F7-5149-4AAC-B7E8-709437E86353}" type="slidenum">
              <a:rPr lang="en-US" altLang="en-US" sz="1300" smtClean="0">
                <a:solidFill>
                  <a:schemeClr val="tx1"/>
                </a:solidFill>
              </a:rPr>
              <a:pPr eaLnBrk="0" hangingPunct="0">
                <a:spcBef>
                  <a:spcPct val="0"/>
                </a:spcBef>
                <a:buClrTx/>
                <a:buFontTx/>
                <a:buNone/>
              </a:pPr>
              <a:t>10</a:t>
            </a:fld>
            <a:endParaRPr lang="en-US" altLang="en-US" sz="1300">
              <a:solidFill>
                <a:schemeClr val="tx1"/>
              </a:solidFill>
            </a:endParaRPr>
          </a:p>
        </p:txBody>
      </p:sp>
      <p:sp>
        <p:nvSpPr>
          <p:cNvPr id="22531" name="Rectangle 2">
            <a:extLst>
              <a:ext uri="{FF2B5EF4-FFF2-40B4-BE49-F238E27FC236}">
                <a16:creationId xmlns:a16="http://schemas.microsoft.com/office/drawing/2014/main" id="{1386F86A-B88D-4F9E-8477-F98F6C43303C}"/>
              </a:ext>
            </a:extLst>
          </p:cNvPr>
          <p:cNvSpPr>
            <a:spLocks noGrp="1" noRot="1" noChangeAspect="1" noChangeArrowheads="1" noTextEdit="1"/>
          </p:cNvSpPr>
          <p:nvPr>
            <p:ph type="sldImg"/>
          </p:nvPr>
        </p:nvSpPr>
        <p:spPr>
          <a:xfrm>
            <a:off x="1131888" y="698500"/>
            <a:ext cx="4591050" cy="3443288"/>
          </a:xfrm>
          <a:ln/>
        </p:spPr>
      </p:sp>
      <p:sp>
        <p:nvSpPr>
          <p:cNvPr id="22532" name="Rectangle 3">
            <a:extLst>
              <a:ext uri="{FF2B5EF4-FFF2-40B4-BE49-F238E27FC236}">
                <a16:creationId xmlns:a16="http://schemas.microsoft.com/office/drawing/2014/main" id="{0F41C655-9B97-4D83-9EAA-2A4EB7636B6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474642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A1B6F530-E678-4D48-AE6A-C29E5C8DF2ED}"/>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1267" name="Rectangle 11">
            <a:extLst>
              <a:ext uri="{FF2B5EF4-FFF2-40B4-BE49-F238E27FC236}">
                <a16:creationId xmlns:a16="http://schemas.microsoft.com/office/drawing/2014/main" id="{1BD795F9-1B0F-4462-90B3-D03E61D590C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AE25376-9324-43BF-8A67-1BC72BD62A1A}" type="slidenum">
              <a:rPr lang="en-US" altLang="en-US" sz="2400" smtClean="0"/>
              <a:pPr>
                <a:spcBef>
                  <a:spcPct val="0"/>
                </a:spcBef>
                <a:buClrTx/>
                <a:buFontTx/>
                <a:buNone/>
              </a:pPr>
              <a:t>11</a:t>
            </a:fld>
            <a:endParaRPr lang="en-US" altLang="en-US" sz="2400"/>
          </a:p>
        </p:txBody>
      </p:sp>
      <p:sp>
        <p:nvSpPr>
          <p:cNvPr id="11268" name="Text Box 1">
            <a:extLst>
              <a:ext uri="{FF2B5EF4-FFF2-40B4-BE49-F238E27FC236}">
                <a16:creationId xmlns:a16="http://schemas.microsoft.com/office/drawing/2014/main" id="{20D59F53-3437-48C2-B094-7D14230D1E47}"/>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a:extLst>
              <a:ext uri="{FF2B5EF4-FFF2-40B4-BE49-F238E27FC236}">
                <a16:creationId xmlns:a16="http://schemas.microsoft.com/office/drawing/2014/main" id="{DF2486C6-7641-4C4F-B3D4-611652CE014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F971760-387C-4497-877D-C594E0B7CE97}" type="slidenum">
              <a:rPr lang="en-US" altLang="en-US"/>
              <a:pPr algn="r" eaLnBrk="1" hangingPunct="1">
                <a:spcBef>
                  <a:spcPct val="0"/>
                </a:spcBef>
                <a:buClrTx/>
                <a:buFontTx/>
                <a:buNone/>
              </a:pPr>
              <a:t>11</a:t>
            </a:fld>
            <a:endParaRPr lang="en-US" altLang="en-US"/>
          </a:p>
        </p:txBody>
      </p:sp>
      <p:sp>
        <p:nvSpPr>
          <p:cNvPr id="11270" name="Text Box 3">
            <a:extLst>
              <a:ext uri="{FF2B5EF4-FFF2-40B4-BE49-F238E27FC236}">
                <a16:creationId xmlns:a16="http://schemas.microsoft.com/office/drawing/2014/main" id="{732766B5-4FE0-40E6-90DF-5CD694A4F870}"/>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a:extLst>
              <a:ext uri="{FF2B5EF4-FFF2-40B4-BE49-F238E27FC236}">
                <a16:creationId xmlns:a16="http://schemas.microsoft.com/office/drawing/2014/main" id="{0C8A6FFA-A0DC-4A59-B094-83A681EB4766}"/>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8D53627D-5EBF-4F0D-9F01-4B88BEEA74A4}"/>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4339" name="Rectangle 11">
            <a:extLst>
              <a:ext uri="{FF2B5EF4-FFF2-40B4-BE49-F238E27FC236}">
                <a16:creationId xmlns:a16="http://schemas.microsoft.com/office/drawing/2014/main" id="{CF377C91-2B50-467B-BC28-2D938BD9C95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B568C790-096F-44F2-9844-A00552FD5E94}" type="slidenum">
              <a:rPr lang="en-US" altLang="en-US" sz="2400" smtClean="0"/>
              <a:pPr>
                <a:spcBef>
                  <a:spcPct val="0"/>
                </a:spcBef>
                <a:buClrTx/>
                <a:buFontTx/>
                <a:buNone/>
              </a:pPr>
              <a:t>13</a:t>
            </a:fld>
            <a:endParaRPr lang="en-US" altLang="en-US" sz="2400"/>
          </a:p>
        </p:txBody>
      </p:sp>
      <p:sp>
        <p:nvSpPr>
          <p:cNvPr id="14340" name="Text Box 1">
            <a:extLst>
              <a:ext uri="{FF2B5EF4-FFF2-40B4-BE49-F238E27FC236}">
                <a16:creationId xmlns:a16="http://schemas.microsoft.com/office/drawing/2014/main" id="{F315C435-5D59-4607-BC24-165A4DBBCAA1}"/>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4341" name="Text Box 2">
            <a:extLst>
              <a:ext uri="{FF2B5EF4-FFF2-40B4-BE49-F238E27FC236}">
                <a16:creationId xmlns:a16="http://schemas.microsoft.com/office/drawing/2014/main" id="{8531264E-0A97-4076-A1DF-B3EB9D8B41FC}"/>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EB217E21-96E0-4883-BDCC-2A52C199E287}" type="slidenum">
              <a:rPr lang="en-US" altLang="en-US"/>
              <a:pPr algn="r" eaLnBrk="1" hangingPunct="1">
                <a:spcBef>
                  <a:spcPct val="0"/>
                </a:spcBef>
                <a:buClrTx/>
                <a:buFontTx/>
                <a:buNone/>
              </a:pPr>
              <a:t>13</a:t>
            </a:fld>
            <a:endParaRPr lang="en-US" altLang="en-US"/>
          </a:p>
        </p:txBody>
      </p:sp>
      <p:sp>
        <p:nvSpPr>
          <p:cNvPr id="14342" name="Text Box 3">
            <a:extLst>
              <a:ext uri="{FF2B5EF4-FFF2-40B4-BE49-F238E27FC236}">
                <a16:creationId xmlns:a16="http://schemas.microsoft.com/office/drawing/2014/main" id="{A7629777-F245-4F8A-995F-C4B150DC45CC}"/>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4343" name="Text Box 4">
            <a:extLst>
              <a:ext uri="{FF2B5EF4-FFF2-40B4-BE49-F238E27FC236}">
                <a16:creationId xmlns:a16="http://schemas.microsoft.com/office/drawing/2014/main" id="{606592E9-8348-46B2-8194-AE38864C1199}"/>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21</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21</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3" descr="IEEE_SA_Bar_Graphic_long_rgb">
            <a:extLst>
              <a:ext uri="{FF2B5EF4-FFF2-40B4-BE49-F238E27FC236}">
                <a16:creationId xmlns:a16="http://schemas.microsoft.com/office/drawing/2014/main" id="{2930EEC1-85D9-4BA8-9C09-95008FA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1650"/>
            <a:ext cx="914400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4" descr="IEEE_white">
            <a:extLst>
              <a:ext uri="{FF2B5EF4-FFF2-40B4-BE49-F238E27FC236}">
                <a16:creationId xmlns:a16="http://schemas.microsoft.com/office/drawing/2014/main" id="{0A9C2672-02DC-465F-8B29-398D6BF968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57785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a:t>Click to edit Master title style</a:t>
            </a:r>
          </a:p>
        </p:txBody>
      </p:sp>
      <p:sp>
        <p:nvSpPr>
          <p:cNvPr id="6" name="Rectangle 6">
            <a:extLst>
              <a:ext uri="{FF2B5EF4-FFF2-40B4-BE49-F238E27FC236}">
                <a16:creationId xmlns:a16="http://schemas.microsoft.com/office/drawing/2014/main" id="{ED1E0069-2042-4AEF-9AB3-AB161554D17D}"/>
              </a:ext>
            </a:extLst>
          </p:cNvPr>
          <p:cNvSpPr>
            <a:spLocks noGrp="1" noChangeArrowheads="1"/>
          </p:cNvSpPr>
          <p:nvPr>
            <p:ph type="ftr" sz="quarter" idx="10"/>
          </p:nvPr>
        </p:nvSpPr>
        <p:spPr>
          <a:xfrm>
            <a:off x="3124200" y="6248400"/>
            <a:ext cx="2895600" cy="476250"/>
          </a:xfrm>
          <a:prstGeom prst="rect">
            <a:avLst/>
          </a:prstGeom>
        </p:spPr>
        <p:txBody>
          <a:bodyPr/>
          <a:lstStyle>
            <a:lvl1pPr>
              <a:defRPr>
                <a:solidFill>
                  <a:schemeClr val="tx1"/>
                </a:solidFill>
                <a:latin typeface="Arial" charset="0"/>
                <a:ea typeface="ＭＳ Ｐゴシック" pitchFamily="112" charset="-128"/>
              </a:defRPr>
            </a:lvl1pPr>
          </a:lstStyle>
          <a:p>
            <a:pPr>
              <a:defRPr/>
            </a:pPr>
            <a:endParaRPr lang="en-US"/>
          </a:p>
        </p:txBody>
      </p:sp>
      <p:sp>
        <p:nvSpPr>
          <p:cNvPr id="7" name="Rectangle 7">
            <a:extLst>
              <a:ext uri="{FF2B5EF4-FFF2-40B4-BE49-F238E27FC236}">
                <a16:creationId xmlns:a16="http://schemas.microsoft.com/office/drawing/2014/main" id="{6F3120F3-0E5E-402E-9FDF-5B72C1E648DE}"/>
              </a:ext>
            </a:extLst>
          </p:cNvPr>
          <p:cNvSpPr>
            <a:spLocks noGrp="1" noChangeArrowheads="1"/>
          </p:cNvSpPr>
          <p:nvPr>
            <p:ph type="sldNum" sz="quarter" idx="11"/>
          </p:nvPr>
        </p:nvSpPr>
        <p:spPr>
          <a:xfrm>
            <a:off x="6553200" y="6248400"/>
            <a:ext cx="2133600" cy="476250"/>
          </a:xfrm>
        </p:spPr>
        <p:txBody>
          <a:bodyPr/>
          <a:lstStyle>
            <a:lvl1pPr>
              <a:defRPr sz="1000">
                <a:solidFill>
                  <a:schemeClr val="tx1"/>
                </a:solidFill>
              </a:defRPr>
            </a:lvl1pPr>
          </a:lstStyle>
          <a:p>
            <a:pPr>
              <a:defRPr/>
            </a:pPr>
            <a:fld id="{4D772734-3342-4F2B-8A60-BBC60B66D55E}" type="slidenum">
              <a:rPr lang="en-US" altLang="en-US"/>
              <a:pPr>
                <a:defRPr/>
              </a:pPr>
              <a:t>‹#›</a:t>
            </a:fld>
            <a:endParaRPr lang="en-US" altLang="en-US"/>
          </a:p>
        </p:txBody>
      </p:sp>
    </p:spTree>
    <p:extLst>
      <p:ext uri="{BB962C8B-B14F-4D97-AF65-F5344CB8AC3E}">
        <p14:creationId xmlns:p14="http://schemas.microsoft.com/office/powerpoint/2010/main" val="2845948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6">
            <a:extLst>
              <a:ext uri="{FF2B5EF4-FFF2-40B4-BE49-F238E27FC236}">
                <a16:creationId xmlns:a16="http://schemas.microsoft.com/office/drawing/2014/main" id="{92B7955E-3206-461F-9052-9F9339713780}"/>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3E9ECBF8-339B-4AB0-8154-15FF339AEE6A}" type="slidenum">
              <a:rPr lang="en-US" altLang="en-US"/>
              <a:pPr>
                <a:defRPr/>
              </a:pPr>
              <a:t>‹#›</a:t>
            </a:fld>
            <a:endParaRPr lang="en-US" altLang="en-US"/>
          </a:p>
        </p:txBody>
      </p:sp>
    </p:spTree>
    <p:extLst>
      <p:ext uri="{BB962C8B-B14F-4D97-AF65-F5344CB8AC3E}">
        <p14:creationId xmlns:p14="http://schemas.microsoft.com/office/powerpoint/2010/main" val="1300921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D52582C-F3BA-456C-834F-FC6CBF3763AC}"/>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E6218E03-941B-427F-945B-FA6095182F2F}" type="slidenum">
              <a:rPr lang="en-US" altLang="en-US"/>
              <a:pPr>
                <a:defRPr/>
              </a:pPr>
              <a:t>‹#›</a:t>
            </a:fld>
            <a:endParaRPr lang="en-US" altLang="en-US"/>
          </a:p>
        </p:txBody>
      </p:sp>
    </p:spTree>
    <p:extLst>
      <p:ext uri="{BB962C8B-B14F-4D97-AF65-F5344CB8AC3E}">
        <p14:creationId xmlns:p14="http://schemas.microsoft.com/office/powerpoint/2010/main" val="20611020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C5D2D19-C278-4EC8-A641-2DF9F2BB6E65}"/>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4C2C798-C153-4BAB-94F2-AF241BC7FF41}" type="slidenum">
              <a:rPr lang="en-US" altLang="en-US"/>
              <a:pPr>
                <a:defRPr/>
              </a:pPr>
              <a:t>‹#›</a:t>
            </a:fld>
            <a:endParaRPr lang="en-US" altLang="en-US"/>
          </a:p>
        </p:txBody>
      </p:sp>
    </p:spTree>
    <p:extLst>
      <p:ext uri="{BB962C8B-B14F-4D97-AF65-F5344CB8AC3E}">
        <p14:creationId xmlns:p14="http://schemas.microsoft.com/office/powerpoint/2010/main" val="566656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6B9B186-B963-4587-BC7F-09767EE715E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10FF3A6-7EF4-4200-8D3F-DE8EA7CCAD26}" type="slidenum">
              <a:rPr lang="en-US" altLang="en-US"/>
              <a:pPr>
                <a:defRPr/>
              </a:pPr>
              <a:t>‹#›</a:t>
            </a:fld>
            <a:endParaRPr lang="en-US" altLang="en-US"/>
          </a:p>
        </p:txBody>
      </p:sp>
    </p:spTree>
    <p:extLst>
      <p:ext uri="{BB962C8B-B14F-4D97-AF65-F5344CB8AC3E}">
        <p14:creationId xmlns:p14="http://schemas.microsoft.com/office/powerpoint/2010/main" val="2303200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60B4740-0F04-4512-976B-77656CD23218}"/>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977BB02-3F5D-4EE8-AC57-A78E7A2F8B65}" type="slidenum">
              <a:rPr lang="en-US" altLang="en-US"/>
              <a:pPr>
                <a:defRPr/>
              </a:pPr>
              <a:t>‹#›</a:t>
            </a:fld>
            <a:endParaRPr lang="en-US" altLang="en-US"/>
          </a:p>
        </p:txBody>
      </p:sp>
    </p:spTree>
    <p:extLst>
      <p:ext uri="{BB962C8B-B14F-4D97-AF65-F5344CB8AC3E}">
        <p14:creationId xmlns:p14="http://schemas.microsoft.com/office/powerpoint/2010/main" val="33304519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FFA7AC86-7E3B-4F76-9672-93785C3B5476}"/>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B4DCE3E-0FFF-4256-8BE9-577D2916956A}" type="slidenum">
              <a:rPr lang="en-US" altLang="en-US"/>
              <a:pPr>
                <a:defRPr/>
              </a:pPr>
              <a:t>‹#›</a:t>
            </a:fld>
            <a:endParaRPr lang="en-US" altLang="en-US"/>
          </a:p>
        </p:txBody>
      </p:sp>
    </p:spTree>
    <p:extLst>
      <p:ext uri="{BB962C8B-B14F-4D97-AF65-F5344CB8AC3E}">
        <p14:creationId xmlns:p14="http://schemas.microsoft.com/office/powerpoint/2010/main" val="12999348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62713C8B-7BC0-4A4C-AE57-8E0F860CB3B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27C99C69-96D6-4C67-AFF1-7C3A596EA664}" type="slidenum">
              <a:rPr lang="en-US" altLang="en-US"/>
              <a:pPr>
                <a:defRPr/>
              </a:pPr>
              <a:t>‹#›</a:t>
            </a:fld>
            <a:endParaRPr lang="en-US" altLang="en-US"/>
          </a:p>
        </p:txBody>
      </p:sp>
    </p:spTree>
    <p:extLst>
      <p:ext uri="{BB962C8B-B14F-4D97-AF65-F5344CB8AC3E}">
        <p14:creationId xmlns:p14="http://schemas.microsoft.com/office/powerpoint/2010/main" val="14998143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D52276B8-032F-4776-ACF7-9011681B44C1}"/>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E66B017F-57C5-41CE-B093-2230EAEB2BB3}" type="slidenum">
              <a:rPr lang="en-US" altLang="en-US"/>
              <a:pPr>
                <a:defRPr/>
              </a:pPr>
              <a:t>‹#›</a:t>
            </a:fld>
            <a:endParaRPr lang="en-US" altLang="en-US"/>
          </a:p>
        </p:txBody>
      </p:sp>
    </p:spTree>
    <p:extLst>
      <p:ext uri="{BB962C8B-B14F-4D97-AF65-F5344CB8AC3E}">
        <p14:creationId xmlns:p14="http://schemas.microsoft.com/office/powerpoint/2010/main" val="426024454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05886B4-99F9-4C82-8B0E-634972C4448B}"/>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5063F19-3E30-46F7-BF53-00E559D7C70F}" type="slidenum">
              <a:rPr lang="en-US" altLang="en-US"/>
              <a:pPr>
                <a:defRPr/>
              </a:pPr>
              <a:t>‹#›</a:t>
            </a:fld>
            <a:endParaRPr lang="en-US" altLang="en-US"/>
          </a:p>
        </p:txBody>
      </p:sp>
    </p:spTree>
    <p:extLst>
      <p:ext uri="{BB962C8B-B14F-4D97-AF65-F5344CB8AC3E}">
        <p14:creationId xmlns:p14="http://schemas.microsoft.com/office/powerpoint/2010/main" val="244647719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5035526A-B4FE-49CA-B79B-94DEDAE1300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055A1BD-1E3E-4BB6-9E2E-52141C6D2327}" type="slidenum">
              <a:rPr lang="en-US" altLang="en-US"/>
              <a:pPr>
                <a:defRPr/>
              </a:pPr>
              <a:t>‹#›</a:t>
            </a:fld>
            <a:endParaRPr lang="en-US" altLang="en-US"/>
          </a:p>
        </p:txBody>
      </p:sp>
    </p:spTree>
    <p:extLst>
      <p:ext uri="{BB962C8B-B14F-4D97-AF65-F5344CB8AC3E}">
        <p14:creationId xmlns:p14="http://schemas.microsoft.com/office/powerpoint/2010/main" val="351470841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620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930DA25E-2D1A-44DF-97A3-CBF6F5DE294F}"/>
              </a:ext>
            </a:extLst>
          </p:cNvPr>
          <p:cNvSpPr>
            <a:spLocks noGrp="1" noChangeArrowheads="1"/>
          </p:cNvSpPr>
          <p:nvPr>
            <p:ph type="sldNum" sz="quarter" idx="10"/>
          </p:nvPr>
        </p:nvSpPr>
        <p:spPr>
          <a:ln/>
        </p:spPr>
        <p:txBody>
          <a:bodyPr/>
          <a:lstStyle>
            <a:lvl1pPr>
              <a:defRPr/>
            </a:lvl1pPr>
          </a:lstStyle>
          <a:p>
            <a:pPr>
              <a:defRPr/>
            </a:pPr>
            <a:fld id="{1EE75926-B84D-466F-93E8-58CC8CC0EAD8}" type="slidenum">
              <a:rPr lang="en-US" altLang="en-US"/>
              <a:pPr>
                <a:defRPr/>
              </a:pPr>
              <a:t>‹#›</a:t>
            </a:fld>
            <a:endParaRPr lang="en-US" altLang="en-US"/>
          </a:p>
        </p:txBody>
      </p:sp>
    </p:spTree>
    <p:extLst>
      <p:ext uri="{BB962C8B-B14F-4D97-AF65-F5344CB8AC3E}">
        <p14:creationId xmlns:p14="http://schemas.microsoft.com/office/powerpoint/2010/main" val="253458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15-19-0406-01-004z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A35134-A09F-40C8-B068-B872225416B2}"/>
              </a:ext>
            </a:extLst>
          </p:cNvPr>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453A2E16-1D2B-4CB9-9B77-863475151C91}"/>
              </a:ext>
            </a:extLst>
          </p:cNvPr>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69C991D4-4F89-4E92-B3D2-6AFCDD406C8F}"/>
              </a:ext>
            </a:extLst>
          </p:cNvPr>
          <p:cNvSpPr>
            <a:spLocks noGrp="1" noChangeArrowheads="1"/>
          </p:cNvSpPr>
          <p:nvPr>
            <p:ph type="sldNum" sz="quarter" idx="4"/>
          </p:nvPr>
        </p:nvSpPr>
        <p:spPr bwMode="auto">
          <a:xfrm>
            <a:off x="44958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solidFill>
                  <a:srgbClr val="000000"/>
                </a:solidFill>
              </a:defRPr>
            </a:lvl1pPr>
          </a:lstStyle>
          <a:p>
            <a:pPr>
              <a:defRPr/>
            </a:pPr>
            <a:fld id="{AC091CE7-977C-491C-8D7A-A0F43E4E0E78}" type="slidenum">
              <a:rPr lang="en-US" altLang="en-US"/>
              <a:pPr>
                <a:defRPr/>
              </a:pPr>
              <a:t>‹#›</a:t>
            </a:fld>
            <a:endParaRPr lang="en-US" altLang="en-US"/>
          </a:p>
        </p:txBody>
      </p:sp>
      <p:sp>
        <p:nvSpPr>
          <p:cNvPr id="2053" name="Rectangle 24">
            <a:extLst>
              <a:ext uri="{FF2B5EF4-FFF2-40B4-BE49-F238E27FC236}">
                <a16:creationId xmlns:a16="http://schemas.microsoft.com/office/drawing/2014/main" id="{8CA505DC-4A64-4CBF-A692-FA1F482B98A3}"/>
              </a:ext>
            </a:extLst>
          </p:cNvPr>
          <p:cNvSpPr>
            <a:spLocks noChangeArrowheads="1"/>
          </p:cNvSpPr>
          <p:nvPr/>
        </p:nvSpPr>
        <p:spPr bwMode="auto">
          <a:xfrm>
            <a:off x="7696200" y="6477000"/>
            <a:ext cx="990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04784B66-301F-4F84-8507-843F1D9A20CA}" type="slidenum">
              <a:rPr lang="en-US" altLang="en-US" sz="1200" b="1" smtClean="0">
                <a:solidFill>
                  <a:schemeClr val="bg1"/>
                </a:solidFill>
              </a:rPr>
              <a:pPr algn="r">
                <a:defRPr/>
              </a:pPr>
              <a:t>‹#›</a:t>
            </a:fld>
            <a:endParaRPr lang="en-US" altLang="en-US" sz="1200" b="1">
              <a:solidFill>
                <a:schemeClr val="bg1"/>
              </a:solidFill>
            </a:endParaRPr>
          </a:p>
        </p:txBody>
      </p:sp>
      <p:pic>
        <p:nvPicPr>
          <p:cNvPr id="2054" name="Picture 23" descr="IEEE_SA_Bar_Graphic_long_rgb">
            <a:extLst>
              <a:ext uri="{FF2B5EF4-FFF2-40B4-BE49-F238E27FC236}">
                <a16:creationId xmlns:a16="http://schemas.microsoft.com/office/drawing/2014/main" id="{04DDE310-6B6F-4DD7-8598-47E4F0B7E9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4" descr="IEEE_white">
            <a:extLst>
              <a:ext uri="{FF2B5EF4-FFF2-40B4-BE49-F238E27FC236}">
                <a16:creationId xmlns:a16="http://schemas.microsoft.com/office/drawing/2014/main" id="{B29C3832-1B4A-4E28-A7EC-5A797932319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1988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15-19-0097-01-004z-tg4z-agenda.xls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5/dcn/19/15-19-0362-01-004z-tg4z-eir-september-agenda.xls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Opening Report for September 2019</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September 2019</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Timhr950@outlook.com</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Provide information for opening Sessions</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71E721D-CEAA-4EFC-808F-CF05FB22D35C}"/>
              </a:ext>
            </a:extLst>
          </p:cNvPr>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21507" name="Rectangle 3">
            <a:extLst>
              <a:ext uri="{FF2B5EF4-FFF2-40B4-BE49-F238E27FC236}">
                <a16:creationId xmlns:a16="http://schemas.microsoft.com/office/drawing/2014/main" id="{2F9791AB-5D38-4E4B-B2D2-A3C3EF2F10E5}"/>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21508" name="Rectangle 4">
            <a:extLst>
              <a:ext uri="{FF2B5EF4-FFF2-40B4-BE49-F238E27FC236}">
                <a16:creationId xmlns:a16="http://schemas.microsoft.com/office/drawing/2014/main" id="{FE99AF2B-56FF-4C7D-9441-D52A3F4FB8D6}"/>
              </a:ext>
            </a:extLst>
          </p:cNvPr>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6" name="Text Box 2">
            <a:extLst>
              <a:ext uri="{FF2B5EF4-FFF2-40B4-BE49-F238E27FC236}">
                <a16:creationId xmlns:a16="http://schemas.microsoft.com/office/drawing/2014/main" id="{E7F0A9B7-2DEA-4A90-B796-040638EE8639}"/>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4995449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a:extLst>
              <a:ext uri="{FF2B5EF4-FFF2-40B4-BE49-F238E27FC236}">
                <a16:creationId xmlns:a16="http://schemas.microsoft.com/office/drawing/2014/main" id="{0620BC01-FA7F-47E4-B122-6A825C4EC2FD}"/>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14954CB-4F12-4F71-9BC2-7DA9F788434B}"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a:latin typeface="Times New Roman" panose="02020603050405020304" pitchFamily="18" charset="0"/>
            </a:endParaRPr>
          </a:p>
        </p:txBody>
      </p:sp>
      <p:sp>
        <p:nvSpPr>
          <p:cNvPr id="10243" name="Text Box 2">
            <a:extLst>
              <a:ext uri="{FF2B5EF4-FFF2-40B4-BE49-F238E27FC236}">
                <a16:creationId xmlns:a16="http://schemas.microsoft.com/office/drawing/2014/main" id="{B6D0CEA0-068D-4A34-9461-E81B7F349C9B}"/>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4C08E268-0E4F-4300-A817-0DB88F0F0845}"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a:latin typeface="Times New Roman" panose="02020603050405020304" pitchFamily="18" charset="0"/>
            </a:endParaRPr>
          </a:p>
        </p:txBody>
      </p:sp>
      <p:sp>
        <p:nvSpPr>
          <p:cNvPr id="2" name="Title 1">
            <a:extLst>
              <a:ext uri="{FF2B5EF4-FFF2-40B4-BE49-F238E27FC236}">
                <a16:creationId xmlns:a16="http://schemas.microsoft.com/office/drawing/2014/main" id="{433C662B-21C3-4664-833C-B0982679805E}"/>
              </a:ext>
            </a:extLst>
          </p:cNvPr>
          <p:cNvSpPr>
            <a:spLocks noGrp="1"/>
          </p:cNvSpPr>
          <p:nvPr>
            <p:ph type="title"/>
          </p:nvPr>
        </p:nvSpPr>
        <p:spPr/>
        <p:txBody>
          <a:bodyPr/>
          <a:lstStyle/>
          <a:p>
            <a:r>
              <a:rPr lang="en-US" dirty="0"/>
              <a:t>Recirc Results and Goals</a:t>
            </a:r>
          </a:p>
        </p:txBody>
      </p:sp>
      <p:sp>
        <p:nvSpPr>
          <p:cNvPr id="6" name="Content Placeholder 5">
            <a:extLst>
              <a:ext uri="{FF2B5EF4-FFF2-40B4-BE49-F238E27FC236}">
                <a16:creationId xmlns:a16="http://schemas.microsoft.com/office/drawing/2014/main" id="{3B92D070-D96C-4F39-99A0-C606628DE220}"/>
              </a:ext>
            </a:extLst>
          </p:cNvPr>
          <p:cNvSpPr>
            <a:spLocks noGrp="1"/>
          </p:cNvSpPr>
          <p:nvPr>
            <p:ph idx="1"/>
          </p:nvPr>
        </p:nvSpPr>
        <p:spPr/>
        <p:txBody>
          <a:bodyPr/>
          <a:lstStyle/>
          <a:p>
            <a:pPr marL="457200" indent="-457200">
              <a:buFont typeface="Arial" panose="020B0604020202020204" pitchFamily="34" charset="0"/>
              <a:buChar char="•"/>
            </a:pPr>
            <a:r>
              <a:rPr lang="en-US" sz="2800" dirty="0"/>
              <a:t>Recirc Results</a:t>
            </a:r>
          </a:p>
          <a:p>
            <a:pPr marL="857250" lvl="1" indent="-457200">
              <a:buFont typeface="Arial" panose="020B0604020202020204" pitchFamily="34" charset="0"/>
              <a:buChar char="•"/>
            </a:pPr>
            <a:r>
              <a:rPr lang="en-US" sz="2400" dirty="0"/>
              <a:t>80% YES votes</a:t>
            </a:r>
          </a:p>
          <a:p>
            <a:pPr marL="857250" lvl="1" indent="-457200">
              <a:buFont typeface="Arial" panose="020B0604020202020204" pitchFamily="34" charset="0"/>
              <a:buChar char="•"/>
            </a:pPr>
            <a:r>
              <a:rPr lang="en-US" sz="2400" dirty="0"/>
              <a:t>Total comment count:          	910</a:t>
            </a:r>
          </a:p>
          <a:p>
            <a:pPr marL="1257300" lvl="2" indent="-457200">
              <a:buFont typeface="Arial" panose="020B0604020202020204" pitchFamily="34" charset="0"/>
              <a:buChar char="•"/>
            </a:pPr>
            <a:r>
              <a:rPr lang="en-US" sz="2000" dirty="0"/>
              <a:t>Technical Comments:                	411</a:t>
            </a:r>
          </a:p>
          <a:p>
            <a:pPr marL="1257300" lvl="2" indent="-457200">
              <a:buFont typeface="Arial" panose="020B0604020202020204" pitchFamily="34" charset="0"/>
              <a:buChar char="•"/>
            </a:pPr>
            <a:r>
              <a:rPr lang="en-US" sz="2000" dirty="0"/>
              <a:t>Editorial Comments:                	473</a:t>
            </a:r>
          </a:p>
          <a:p>
            <a:pPr marL="1257300" lvl="2" indent="-457200">
              <a:buFont typeface="Arial" panose="020B0604020202020204" pitchFamily="34" charset="0"/>
              <a:buChar char="•"/>
            </a:pPr>
            <a:r>
              <a:rPr lang="en-US" sz="2000" dirty="0"/>
              <a:t>Blank; T or E not specified:        	20</a:t>
            </a:r>
          </a:p>
          <a:p>
            <a:pPr marL="1257300" lvl="2" indent="-457200">
              <a:buFont typeface="Arial" panose="020B0604020202020204" pitchFamily="34" charset="0"/>
              <a:buChar char="•"/>
            </a:pPr>
            <a:r>
              <a:rPr lang="en-US" sz="2000" dirty="0"/>
              <a:t>Roque:							06</a:t>
            </a:r>
          </a:p>
          <a:p>
            <a:pPr marL="457200" indent="-457200">
              <a:buFont typeface="Arial" panose="020B0604020202020204" pitchFamily="34" charset="0"/>
              <a:buChar char="•"/>
            </a:pPr>
            <a:r>
              <a:rPr lang="en-US" sz="2800" dirty="0"/>
              <a:t>Goals</a:t>
            </a:r>
          </a:p>
          <a:p>
            <a:pPr marL="857250" lvl="1" indent="-457200">
              <a:buFont typeface="Arial" panose="020B0604020202020204" pitchFamily="34" charset="0"/>
              <a:buChar char="•"/>
            </a:pPr>
            <a:r>
              <a:rPr lang="en-US" sz="2400" dirty="0"/>
              <a:t>Resolve comments from 1st Recirculation of  WG letter ballot	</a:t>
            </a:r>
          </a:p>
          <a:p>
            <a:pPr marL="857250" lvl="1" indent="-457200">
              <a:buFont typeface="Arial" panose="020B0604020202020204" pitchFamily="34" charset="0"/>
              <a:buChar char="•"/>
            </a:pPr>
            <a:r>
              <a:rPr lang="en-US" sz="2400" dirty="0"/>
              <a:t>Start recirculation</a:t>
            </a:r>
          </a:p>
          <a:p>
            <a:pPr marL="457200" indent="-457200">
              <a:buFont typeface="Arial" panose="020B0604020202020204" pitchFamily="34" charset="0"/>
              <a:buChar char="•"/>
            </a:pPr>
            <a:endParaRPr lang="en-US" sz="28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a:t>4z-EIR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1500372239"/>
              </p:ext>
            </p:extLst>
          </p:nvPr>
        </p:nvGraphicFramePr>
        <p:xfrm>
          <a:off x="827584" y="1916832"/>
          <a:ext cx="7590396" cy="2657475"/>
        </p:xfrm>
        <a:graphic>
          <a:graphicData uri="http://schemas.openxmlformats.org/drawingml/2006/table">
            <a:tbl>
              <a:tblPr/>
              <a:tblGrid>
                <a:gridCol w="1346008">
                  <a:extLst>
                    <a:ext uri="{9D8B030D-6E8A-4147-A177-3AD203B41FA5}">
                      <a16:colId xmlns:a16="http://schemas.microsoft.com/office/drawing/2014/main" val="3549254852"/>
                    </a:ext>
                  </a:extLst>
                </a:gridCol>
                <a:gridCol w="1560698">
                  <a:extLst>
                    <a:ext uri="{9D8B030D-6E8A-4147-A177-3AD203B41FA5}">
                      <a16:colId xmlns:a16="http://schemas.microsoft.com/office/drawing/2014/main" val="3324392173"/>
                    </a:ext>
                  </a:extLst>
                </a:gridCol>
                <a:gridCol w="1562293">
                  <a:extLst>
                    <a:ext uri="{9D8B030D-6E8A-4147-A177-3AD203B41FA5}">
                      <a16:colId xmlns:a16="http://schemas.microsoft.com/office/drawing/2014/main" val="2032698531"/>
                    </a:ext>
                  </a:extLst>
                </a:gridCol>
                <a:gridCol w="1560699">
                  <a:extLst>
                    <a:ext uri="{9D8B030D-6E8A-4147-A177-3AD203B41FA5}">
                      <a16:colId xmlns:a16="http://schemas.microsoft.com/office/drawing/2014/main" val="389132739"/>
                    </a:ext>
                  </a:extLst>
                </a:gridCol>
                <a:gridCol w="1560698">
                  <a:extLst>
                    <a:ext uri="{9D8B030D-6E8A-4147-A177-3AD203B41FA5}">
                      <a16:colId xmlns:a16="http://schemas.microsoft.com/office/drawing/2014/main" val="1788295650"/>
                    </a:ext>
                  </a:extLst>
                </a:gridCol>
              </a:tblGrid>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403448">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3144740557"/>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p:txBody>
          <a:bodyPr/>
          <a:lstStyle/>
          <a:p>
            <a:r>
              <a:rPr lang="en-US" altLang="en-US"/>
              <a:t>Slide </a:t>
            </a:r>
            <a:fld id="{FB6C495E-B919-439A-8AAA-BBB26C828632}" type="slidenum">
              <a:rPr lang="en-US" altLang="en-US" smtClean="0"/>
              <a:pPr/>
              <a:t>12</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Don Sturek, Itron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a:extLst>
              <a:ext uri="{FF2B5EF4-FFF2-40B4-BE49-F238E27FC236}">
                <a16:creationId xmlns:a16="http://schemas.microsoft.com/office/drawing/2014/main" id="{0E7B68B8-591F-4B59-8C53-A1B4F2C82BD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958CC4F-A81A-4C8E-9AD1-011FF02CBCEA}" type="slidenum">
              <a:rPr lang="en-US" altLang="en-US" sz="1200">
                <a:latin typeface="Times New Roman" panose="02020603050405020304" pitchFamily="18" charset="0"/>
              </a:rPr>
              <a:pPr algn="ctr" eaLnBrk="1" hangingPunct="1">
                <a:spcBef>
                  <a:spcPct val="0"/>
                </a:spcBef>
                <a:buClrTx/>
                <a:buFontTx/>
                <a:buNone/>
              </a:pPr>
              <a:t>13</a:t>
            </a:fld>
            <a:endParaRPr lang="en-US" altLang="en-US" sz="1200">
              <a:latin typeface="Times New Roman" panose="02020603050405020304" pitchFamily="18" charset="0"/>
            </a:endParaRPr>
          </a:p>
        </p:txBody>
      </p:sp>
      <p:sp>
        <p:nvSpPr>
          <p:cNvPr id="13315" name="Text Box 2">
            <a:extLst>
              <a:ext uri="{FF2B5EF4-FFF2-40B4-BE49-F238E27FC236}">
                <a16:creationId xmlns:a16="http://schemas.microsoft.com/office/drawing/2014/main" id="{5E3D6736-4FD9-4501-965E-9CF49D2C5FD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783EAE-F9A9-4CCF-ABBB-8F3CF96C95B9}" type="slidenum">
              <a:rPr lang="en-US" altLang="en-US" sz="1200">
                <a:latin typeface="Times New Roman" panose="02020603050405020304" pitchFamily="18" charset="0"/>
              </a:rPr>
              <a:pPr algn="ctr" eaLnBrk="1" hangingPunct="1">
                <a:spcBef>
                  <a:spcPct val="0"/>
                </a:spcBef>
                <a:buClrTx/>
                <a:buFontTx/>
                <a:buNone/>
              </a:pPr>
              <a:t>13</a:t>
            </a:fld>
            <a:endParaRPr lang="en-US" altLang="en-US" sz="1200">
              <a:latin typeface="Times New Roman" panose="02020603050405020304" pitchFamily="18" charset="0"/>
            </a:endParaRPr>
          </a:p>
        </p:txBody>
      </p:sp>
      <p:sp>
        <p:nvSpPr>
          <p:cNvPr id="13316" name="Rectangle 4">
            <a:extLst>
              <a:ext uri="{FF2B5EF4-FFF2-40B4-BE49-F238E27FC236}">
                <a16:creationId xmlns:a16="http://schemas.microsoft.com/office/drawing/2014/main" id="{64E636A1-4FC6-4D1D-9DD2-1890F648041E}"/>
              </a:ext>
            </a:extLst>
          </p:cNvPr>
          <p:cNvSpPr>
            <a:spLocks noChangeArrowheads="1"/>
          </p:cNvSpPr>
          <p:nvPr/>
        </p:nvSpPr>
        <p:spPr bwMode="auto">
          <a:xfrm>
            <a:off x="609600" y="20574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marL="533400" indent="-525463">
              <a:spcBef>
                <a:spcPts val="8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3200">
                <a:solidFill>
                  <a:srgbClr val="000000"/>
                </a:solidFill>
                <a:latin typeface="Arial" panose="020B0604020202020204" pitchFamily="34" charset="0"/>
                <a:ea typeface="MS PGothic" panose="020B0600070205080204" pitchFamily="34" charset="-128"/>
              </a:defRPr>
            </a:lvl1pPr>
            <a:lvl2pPr marL="989013" indent="-525463">
              <a:spcBef>
                <a:spcPts val="7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pPr>
            <a:endParaRPr lang="en-US" altLang="en-US" sz="2400" b="1">
              <a:latin typeface="Times New Roman" panose="02020603050405020304" pitchFamily="18" charset="0"/>
            </a:endParaRPr>
          </a:p>
          <a:p>
            <a:pPr lvl="1" eaLnBrk="1" hangingPunct="1">
              <a:spcBef>
                <a:spcPct val="0"/>
              </a:spcBef>
              <a:buClrTx/>
              <a:buFontTx/>
              <a:buNone/>
            </a:pPr>
            <a:endParaRPr lang="en-US" altLang="en-US" sz="2400" b="1">
              <a:latin typeface="Times New Roman" panose="02020603050405020304" pitchFamily="18" charset="0"/>
            </a:endParaRPr>
          </a:p>
        </p:txBody>
      </p:sp>
      <p:sp>
        <p:nvSpPr>
          <p:cNvPr id="13317" name="Title 1">
            <a:extLst>
              <a:ext uri="{FF2B5EF4-FFF2-40B4-BE49-F238E27FC236}">
                <a16:creationId xmlns:a16="http://schemas.microsoft.com/office/drawing/2014/main" id="{DC595179-CBA3-48AF-9502-2D93F7043911}"/>
              </a:ext>
            </a:extLst>
          </p:cNvPr>
          <p:cNvSpPr>
            <a:spLocks noGrp="1" noChangeArrowheads="1"/>
          </p:cNvSpPr>
          <p:nvPr>
            <p:ph type="title"/>
          </p:nvPr>
        </p:nvSpPr>
        <p:spPr/>
        <p:txBody>
          <a:bodyPr/>
          <a:lstStyle/>
          <a:p>
            <a:r>
              <a:rPr lang="en-US" altLang="en-US"/>
              <a:t>Agenda</a:t>
            </a:r>
          </a:p>
        </p:txBody>
      </p:sp>
      <p:sp>
        <p:nvSpPr>
          <p:cNvPr id="13318" name="Content Placeholder 2">
            <a:extLst>
              <a:ext uri="{FF2B5EF4-FFF2-40B4-BE49-F238E27FC236}">
                <a16:creationId xmlns:a16="http://schemas.microsoft.com/office/drawing/2014/main" id="{E7C3CFF8-E788-4F01-87AE-DAECA83A0086}"/>
              </a:ext>
            </a:extLst>
          </p:cNvPr>
          <p:cNvSpPr>
            <a:spLocks noGrp="1" noChangeArrowheads="1"/>
          </p:cNvSpPr>
          <p:nvPr>
            <p:ph idx="1"/>
          </p:nvPr>
        </p:nvSpPr>
        <p:spPr>
          <a:xfrm>
            <a:off x="609600" y="1417019"/>
            <a:ext cx="7764463" cy="4868863"/>
          </a:xfrm>
        </p:spPr>
        <p:txBody>
          <a:bodyPr/>
          <a:lstStyle/>
          <a:p>
            <a:endParaRPr lang="en-US" altLang="en-US" dirty="0">
              <a:solidFill>
                <a:schemeClr val="accent6"/>
              </a:solidFill>
              <a:hlinkClick r:id="rId3">
                <a:extLst>
                  <a:ext uri="{A12FA001-AC4F-418D-AE19-62706E023703}">
                    <ahyp:hlinkClr xmlns:ahyp="http://schemas.microsoft.com/office/drawing/2018/hyperlinkcolor" val="tx"/>
                  </a:ext>
                </a:extLst>
              </a:hlinkClick>
            </a:endParaRPr>
          </a:p>
          <a:p>
            <a:r>
              <a:rPr lang="en-US" dirty="0">
                <a:solidFill>
                  <a:schemeClr val="accent2"/>
                </a:solidFill>
                <a:hlinkClick r:id="rId4">
                  <a:extLst>
                    <a:ext uri="{A12FA001-AC4F-418D-AE19-62706E023703}">
                      <ahyp:hlinkClr xmlns:ahyp="http://schemas.microsoft.com/office/drawing/2018/hyperlinkcolor" val="tx"/>
                    </a:ext>
                  </a:extLst>
                </a:hlinkClick>
              </a:rPr>
              <a:t>https://mentor.ieee.org/802.15/dcn/19/15-19-0362-01-004z-tg4z-eir-september-agenda.xlsx</a:t>
            </a:r>
            <a:endParaRPr lang="en-US" altLang="en-US" dirty="0">
              <a:solidFill>
                <a:schemeClr val="accent2"/>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a:extLst>
              <a:ext uri="{FF2B5EF4-FFF2-40B4-BE49-F238E27FC236}">
                <a16:creationId xmlns:a16="http://schemas.microsoft.com/office/drawing/2014/main" id="{D68B996B-0836-411E-BE56-6E1E48D959D5}"/>
              </a:ext>
            </a:extLst>
          </p:cNvPr>
          <p:cNvSpPr>
            <a:spLocks noGrp="1"/>
          </p:cNvSpPr>
          <p:nvPr>
            <p:ph idx="1"/>
          </p:nvPr>
        </p:nvSpPr>
        <p:spPr/>
        <p:txBody>
          <a:bodyPr/>
          <a:lstStyle/>
          <a:p>
            <a:r>
              <a:rPr lang="en-US" altLang="en-US" dirty="0"/>
              <a:t>The Guideline is intended to provide assistance to the Standards Committee in preparing comment resolutions that increase the likelihood of quick project approval at </a:t>
            </a:r>
            <a:r>
              <a:rPr lang="en-US" altLang="en-US" dirty="0" err="1"/>
              <a:t>RevCom</a:t>
            </a:r>
            <a:r>
              <a:rPr lang="en-US" altLang="en-US" dirty="0"/>
              <a:t>.</a:t>
            </a:r>
          </a:p>
          <a:p>
            <a:endParaRPr lang="en-US" altLang="en-US" dirty="0"/>
          </a:p>
          <a:p>
            <a:r>
              <a:rPr lang="en-US" altLang="en-US" dirty="0" err="1"/>
              <a:t>RevCom</a:t>
            </a:r>
            <a:r>
              <a:rPr lang="en-US" altLang="en-US" dirty="0"/>
              <a:t> guidance on the contents of the disposition and disposition detail fields:</a:t>
            </a:r>
          </a:p>
          <a:p>
            <a:r>
              <a:rPr lang="en-US" altLang="en-US" dirty="0"/>
              <a:t>	The disposition status field of a comment resolution must be set to one of: Accepted, Revised or Rejected. </a:t>
            </a:r>
          </a:p>
          <a:p>
            <a:r>
              <a:rPr lang="en-US" altLang="en-US" dirty="0"/>
              <a:t>	This section gives guidance on how to determine which is the appropriate disposition status, and based on that, what might go in the disposition detail field.</a:t>
            </a:r>
          </a:p>
          <a:p>
            <a:endParaRPr lang="en-US" altLang="en-US" dirty="0">
              <a:hlinkClick r:id="" action="ppaction://noaction"/>
            </a:endParaRPr>
          </a:p>
          <a:p>
            <a:endParaRPr lang="en-US" altLang="en-US" dirty="0">
              <a:hlinkClick r:id="" action="ppaction://noaction"/>
            </a:endParaRPr>
          </a:p>
          <a:p>
            <a:endParaRPr lang="en-US" altLang="en-US" dirty="0"/>
          </a:p>
        </p:txBody>
      </p:sp>
      <p:sp>
        <p:nvSpPr>
          <p:cNvPr id="40963" name="Title 2">
            <a:extLst>
              <a:ext uri="{FF2B5EF4-FFF2-40B4-BE49-F238E27FC236}">
                <a16:creationId xmlns:a16="http://schemas.microsoft.com/office/drawing/2014/main" id="{6F177366-70DB-4FE6-B660-83BF6F95107F}"/>
              </a:ext>
            </a:extLst>
          </p:cNvPr>
          <p:cNvSpPr>
            <a:spLocks noGrp="1"/>
          </p:cNvSpPr>
          <p:nvPr>
            <p:ph type="title"/>
          </p:nvPr>
        </p:nvSpPr>
        <p:spPr/>
        <p:txBody>
          <a:bodyPr/>
          <a:lstStyle/>
          <a:p>
            <a:r>
              <a:rPr lang="en-US" altLang="en-US" sz="2400"/>
              <a:t>IEEE-SA RevCom Comment Resolution Preparation Guidelines</a:t>
            </a:r>
          </a:p>
        </p:txBody>
      </p:sp>
      <p:sp>
        <p:nvSpPr>
          <p:cNvPr id="40964" name="Slide Number Placeholder 3">
            <a:extLst>
              <a:ext uri="{FF2B5EF4-FFF2-40B4-BE49-F238E27FC236}">
                <a16:creationId xmlns:a16="http://schemas.microsoft.com/office/drawing/2014/main" id="{E70922AE-FC2D-41DF-8D61-F6FEF07CA631}"/>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77E109EE-FFB2-4A8B-B49E-8484B3EF7EA8}"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14</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1">
            <a:extLst>
              <a:ext uri="{FF2B5EF4-FFF2-40B4-BE49-F238E27FC236}">
                <a16:creationId xmlns:a16="http://schemas.microsoft.com/office/drawing/2014/main" id="{AE2146DF-6F9A-415A-811A-29BB0003AD5F}"/>
              </a:ext>
            </a:extLst>
          </p:cNvPr>
          <p:cNvSpPr>
            <a:spLocks noGrp="1"/>
          </p:cNvSpPr>
          <p:nvPr>
            <p:ph idx="1"/>
          </p:nvPr>
        </p:nvSpPr>
        <p:spPr/>
        <p:txBody>
          <a:bodyPr/>
          <a:lstStyle/>
          <a:p>
            <a:r>
              <a:rPr lang="en-US" altLang="en-US"/>
              <a:t>Disposition status is “Accepted”</a:t>
            </a:r>
          </a:p>
          <a:p>
            <a:r>
              <a:rPr lang="en-US" altLang="en-US"/>
              <a:t>- Means: The CRC agreed exactly with comment and change proposed by the commenter. </a:t>
            </a:r>
          </a:p>
          <a:p>
            <a:r>
              <a:rPr lang="en-US" altLang="en-US"/>
              <a:t>- Prerequisite: The changes proposed in the comment contain sufficient detail so that voters can understand the specific changes that satisfy the commenter and the editor can make the change.</a:t>
            </a:r>
          </a:p>
          <a:p>
            <a:r>
              <a:rPr lang="en-US" altLang="en-US"/>
              <a:t>-The disposition detail field should be left blank</a:t>
            </a:r>
          </a:p>
          <a:p>
            <a:endParaRPr lang="en-US" altLang="en-US"/>
          </a:p>
        </p:txBody>
      </p:sp>
      <p:sp>
        <p:nvSpPr>
          <p:cNvPr id="41987" name="Title 2">
            <a:extLst>
              <a:ext uri="{FF2B5EF4-FFF2-40B4-BE49-F238E27FC236}">
                <a16:creationId xmlns:a16="http://schemas.microsoft.com/office/drawing/2014/main" id="{E049E18E-D3F6-4DB1-8FB5-E925B81FD704}"/>
              </a:ext>
            </a:extLst>
          </p:cNvPr>
          <p:cNvSpPr>
            <a:spLocks noGrp="1"/>
          </p:cNvSpPr>
          <p:nvPr>
            <p:ph type="title"/>
          </p:nvPr>
        </p:nvSpPr>
        <p:spPr/>
        <p:txBody>
          <a:bodyPr/>
          <a:lstStyle/>
          <a:p>
            <a:r>
              <a:rPr lang="en-US" altLang="en-US"/>
              <a:t>RevCom Guidelines</a:t>
            </a:r>
          </a:p>
        </p:txBody>
      </p:sp>
      <p:sp>
        <p:nvSpPr>
          <p:cNvPr id="41988" name="Slide Number Placeholder 3">
            <a:extLst>
              <a:ext uri="{FF2B5EF4-FFF2-40B4-BE49-F238E27FC236}">
                <a16:creationId xmlns:a16="http://schemas.microsoft.com/office/drawing/2014/main" id="{5DAC1B8F-67A7-45DC-9856-CF5E9C49445C}"/>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0F0370C6-5787-4745-805D-A1DAA67F45E7}"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15</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316FE9-BF6B-409D-9EF7-DBC070F476D5}"/>
              </a:ext>
            </a:extLst>
          </p:cNvPr>
          <p:cNvSpPr>
            <a:spLocks noGrp="1"/>
          </p:cNvSpPr>
          <p:nvPr>
            <p:ph idx="1"/>
          </p:nvPr>
        </p:nvSpPr>
        <p:spPr>
          <a:xfrm>
            <a:off x="609600" y="1295400"/>
            <a:ext cx="8077200" cy="4800600"/>
          </a:xfrm>
        </p:spPr>
        <p:txBody>
          <a:bodyPr/>
          <a:lstStyle/>
          <a:p>
            <a:pPr>
              <a:defRPr/>
            </a:pPr>
            <a:r>
              <a:rPr lang="en-US" dirty="0"/>
              <a:t>Disposition status is “Revised”</a:t>
            </a:r>
          </a:p>
          <a:p>
            <a:pPr>
              <a:buFontTx/>
              <a:buChar char="-"/>
              <a:defRPr/>
            </a:pPr>
            <a:r>
              <a:rPr lang="en-US" dirty="0"/>
              <a:t>Means: CRC agrees in principle with the comment and/or proposed change, and one or more of:</a:t>
            </a:r>
          </a:p>
          <a:p>
            <a:pPr marL="0" indent="0">
              <a:defRPr/>
            </a:pPr>
            <a:r>
              <a:rPr lang="en-US" dirty="0"/>
              <a:t>	the CRC disagrees with all or part of the specific details in 	the proposed change in the comment, </a:t>
            </a:r>
          </a:p>
          <a:p>
            <a:pPr marL="0" indent="0">
              <a:defRPr/>
            </a:pPr>
            <a:r>
              <a:rPr lang="en-US" dirty="0"/>
              <a:t>	the proposed change in the comment does not contain 	sufficient detail so that the CRC can understand the specific 	changes that satisfy the commenter, or</a:t>
            </a:r>
          </a:p>
          <a:p>
            <a:pPr marL="0" indent="0">
              <a:defRPr/>
            </a:pPr>
            <a:r>
              <a:rPr lang="en-US" dirty="0"/>
              <a:t>	the changes made by the CRC contain additions or 	modifications to what was proposed by the commenter </a:t>
            </a:r>
          </a:p>
          <a:p>
            <a:pPr marL="0" indent="0">
              <a:defRPr/>
            </a:pPr>
            <a:r>
              <a:rPr lang="en-US" dirty="0"/>
              <a:t>	the proposed change offers more than one alternative</a:t>
            </a:r>
          </a:p>
          <a:p>
            <a:pPr>
              <a:defRPr/>
            </a:pPr>
            <a:r>
              <a:rPr lang="en-US" dirty="0"/>
              <a:t>- The disposition details field should contain sufficient detail so that voters can understand the specific changes determined by the CRC and the editor can make the change</a:t>
            </a:r>
          </a:p>
          <a:p>
            <a:pPr>
              <a:defRPr/>
            </a:pPr>
            <a:endParaRPr lang="en-US" dirty="0"/>
          </a:p>
        </p:txBody>
      </p:sp>
      <p:sp>
        <p:nvSpPr>
          <p:cNvPr id="43011" name="Title 2">
            <a:extLst>
              <a:ext uri="{FF2B5EF4-FFF2-40B4-BE49-F238E27FC236}">
                <a16:creationId xmlns:a16="http://schemas.microsoft.com/office/drawing/2014/main" id="{2A5DB7F5-2841-4600-8A63-17F57C52887F}"/>
              </a:ext>
            </a:extLst>
          </p:cNvPr>
          <p:cNvSpPr>
            <a:spLocks noGrp="1"/>
          </p:cNvSpPr>
          <p:nvPr>
            <p:ph type="title"/>
          </p:nvPr>
        </p:nvSpPr>
        <p:spPr/>
        <p:txBody>
          <a:bodyPr/>
          <a:lstStyle/>
          <a:p>
            <a:r>
              <a:rPr lang="en-US" altLang="en-US"/>
              <a:t>RevCom Guidelines</a:t>
            </a:r>
          </a:p>
        </p:txBody>
      </p:sp>
      <p:sp>
        <p:nvSpPr>
          <p:cNvPr id="43012" name="Slide Number Placeholder 3">
            <a:extLst>
              <a:ext uri="{FF2B5EF4-FFF2-40B4-BE49-F238E27FC236}">
                <a16:creationId xmlns:a16="http://schemas.microsoft.com/office/drawing/2014/main" id="{81BA9B38-7B7A-4895-BFE3-85A9D5DFBF78}"/>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8E4B039F-5A04-41D0-BFDD-377B313C9AC8}"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16</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1">
            <a:extLst>
              <a:ext uri="{FF2B5EF4-FFF2-40B4-BE49-F238E27FC236}">
                <a16:creationId xmlns:a16="http://schemas.microsoft.com/office/drawing/2014/main" id="{5DBE6F9E-FDF6-47C9-98EA-CE3156A85A37}"/>
              </a:ext>
            </a:extLst>
          </p:cNvPr>
          <p:cNvSpPr>
            <a:spLocks noGrp="1"/>
          </p:cNvSpPr>
          <p:nvPr>
            <p:ph idx="1"/>
          </p:nvPr>
        </p:nvSpPr>
        <p:spPr>
          <a:xfrm>
            <a:off x="533400" y="762000"/>
            <a:ext cx="8077200" cy="5181600"/>
          </a:xfrm>
        </p:spPr>
        <p:txBody>
          <a:bodyPr/>
          <a:lstStyle/>
          <a:p>
            <a:r>
              <a:rPr lang="en-US" altLang="en-US" sz="1600" dirty="0"/>
              <a:t>Disposition status is “Rejected”</a:t>
            </a:r>
          </a:p>
          <a:p>
            <a:r>
              <a:rPr lang="en-US" altLang="en-US" sz="1600" dirty="0"/>
              <a:t>-Used when one or more of these applies:</a:t>
            </a:r>
          </a:p>
          <a:p>
            <a:r>
              <a:rPr lang="en-US" altLang="en-US" sz="1600" dirty="0"/>
              <a:t>	- the CRC disagree with the comment</a:t>
            </a:r>
          </a:p>
          <a:p>
            <a:r>
              <a:rPr lang="en-US" altLang="en-US" sz="1600" dirty="0"/>
              <a:t>	- the comment is out of scope</a:t>
            </a:r>
          </a:p>
          <a:p>
            <a:r>
              <a:rPr lang="en-US" altLang="en-US" sz="1600" dirty="0"/>
              <a:t>	- the proposed change in the comment does not contain sufficient detail so that the CRC can understand the specific changes that satisfy the commenter </a:t>
            </a:r>
          </a:p>
          <a:p>
            <a:r>
              <a:rPr lang="en-US" altLang="en-US" sz="1600" dirty="0"/>
              <a:t>	- the CRC cannot come to a consensus to make changes necessary to address the comment</a:t>
            </a:r>
          </a:p>
          <a:p>
            <a:r>
              <a:rPr lang="en-US" altLang="en-US" sz="1600" dirty="0"/>
              <a:t>	- the comment is in support of an unsatisfied previous comment associated with a disapprove vote and does not provide substantive additional rationale</a:t>
            </a:r>
          </a:p>
          <a:p>
            <a:pPr marL="342900" lvl="1" indent="-342900">
              <a:spcBef>
                <a:spcPct val="50000"/>
              </a:spcBef>
              <a:buFontTx/>
              <a:buNone/>
            </a:pPr>
            <a:r>
              <a:rPr lang="en-US" altLang="en-US" sz="1600" dirty="0"/>
              <a:t>	- the comment includes an attachment that does not meet the criteria indicated by the </a:t>
            </a:r>
            <a:r>
              <a:rPr lang="en-US" altLang="en-US" sz="1600" dirty="0" err="1"/>
              <a:t>myBallot</a:t>
            </a:r>
            <a:r>
              <a:rPr lang="en-US" altLang="en-US" sz="1600" dirty="0"/>
              <a:t> system; that the CRG cannot address as a single issue; or that does not relate to a specific line, paragraph, figure, or equation in the balloted draft</a:t>
            </a:r>
          </a:p>
          <a:p>
            <a:pPr marL="342900" lvl="1" indent="-342900">
              <a:spcBef>
                <a:spcPct val="50000"/>
              </a:spcBef>
              <a:buFontTx/>
              <a:buNone/>
            </a:pPr>
            <a:r>
              <a:rPr lang="en-US" altLang="en-US" sz="1600" dirty="0"/>
              <a:t>	- </a:t>
            </a:r>
            <a:r>
              <a:rPr lang="en-GB" altLang="en-US" sz="1600" dirty="0"/>
              <a:t>the commenter has indicated to the CRG chair that they wish to withdraw the comment</a:t>
            </a:r>
            <a:endParaRPr lang="en-US" altLang="en-US" sz="1600" dirty="0"/>
          </a:p>
          <a:p>
            <a:endParaRPr lang="en-US" altLang="en-US" dirty="0"/>
          </a:p>
          <a:p>
            <a:endParaRPr lang="en-US" altLang="en-US" dirty="0"/>
          </a:p>
        </p:txBody>
      </p:sp>
      <p:sp>
        <p:nvSpPr>
          <p:cNvPr id="44035" name="Title 2">
            <a:extLst>
              <a:ext uri="{FF2B5EF4-FFF2-40B4-BE49-F238E27FC236}">
                <a16:creationId xmlns:a16="http://schemas.microsoft.com/office/drawing/2014/main" id="{9687FAA4-C9A2-4088-A43A-0B87874929D5}"/>
              </a:ext>
            </a:extLst>
          </p:cNvPr>
          <p:cNvSpPr>
            <a:spLocks noGrp="1"/>
          </p:cNvSpPr>
          <p:nvPr>
            <p:ph type="title"/>
          </p:nvPr>
        </p:nvSpPr>
        <p:spPr>
          <a:xfrm>
            <a:off x="609600" y="304800"/>
            <a:ext cx="8077200" cy="533400"/>
          </a:xfrm>
        </p:spPr>
        <p:txBody>
          <a:bodyPr/>
          <a:lstStyle/>
          <a:p>
            <a:r>
              <a:rPr lang="en-US" altLang="en-US"/>
              <a:t>RevCom Guidelines</a:t>
            </a:r>
          </a:p>
        </p:txBody>
      </p:sp>
      <p:sp>
        <p:nvSpPr>
          <p:cNvPr id="44036" name="Slide Number Placeholder 3">
            <a:extLst>
              <a:ext uri="{FF2B5EF4-FFF2-40B4-BE49-F238E27FC236}">
                <a16:creationId xmlns:a16="http://schemas.microsoft.com/office/drawing/2014/main" id="{DC8AF009-407E-4C44-B06A-F775CD47D1B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D5622F0C-4F42-49D8-A85A-9781B5C386CB}"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17</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1">
            <a:extLst>
              <a:ext uri="{FF2B5EF4-FFF2-40B4-BE49-F238E27FC236}">
                <a16:creationId xmlns:a16="http://schemas.microsoft.com/office/drawing/2014/main" id="{9C5ED1D8-D658-4106-B8B1-5108749DC6CD}"/>
              </a:ext>
            </a:extLst>
          </p:cNvPr>
          <p:cNvSpPr>
            <a:spLocks noGrp="1"/>
          </p:cNvSpPr>
          <p:nvPr>
            <p:ph idx="1"/>
          </p:nvPr>
        </p:nvSpPr>
        <p:spPr>
          <a:xfrm>
            <a:off x="609600" y="838200"/>
            <a:ext cx="8077200" cy="5181600"/>
          </a:xfrm>
        </p:spPr>
        <p:txBody>
          <a:bodyPr/>
          <a:lstStyle/>
          <a:p>
            <a:pPr>
              <a:defRPr/>
            </a:pPr>
            <a:r>
              <a:rPr lang="en-US" altLang="en-US" sz="1600" dirty="0"/>
              <a:t>The disposition detail field should explain why the comment is being </a:t>
            </a:r>
          </a:p>
          <a:p>
            <a:pPr>
              <a:defRPr/>
            </a:pPr>
            <a:r>
              <a:rPr lang="en-US" altLang="en-US" sz="1600" dirty="0"/>
              <a:t>rejected using one or more of these reasons:</a:t>
            </a:r>
          </a:p>
          <a:p>
            <a:pPr>
              <a:defRPr/>
            </a:pPr>
            <a:r>
              <a:rPr lang="en-US" altLang="en-US" sz="1600" dirty="0"/>
              <a:t>- an explanation of why the CRC disagrees with the comment,</a:t>
            </a:r>
          </a:p>
          <a:p>
            <a:pPr>
              <a:defRPr/>
            </a:pPr>
            <a:r>
              <a:rPr lang="en-US" altLang="en-US" sz="1600" dirty="0"/>
              <a:t>- a statement that the comment is out of scope, and the rationale,</a:t>
            </a:r>
          </a:p>
          <a:p>
            <a:pPr>
              <a:defRPr/>
            </a:pPr>
            <a:r>
              <a:rPr lang="en-US" altLang="en-US" sz="1600" dirty="0"/>
              <a:t>- a statement that the proposed change in the comment does not contain sufficient detail so that the CRC can understand the specific changes that satisfy the commenter </a:t>
            </a:r>
          </a:p>
          <a:p>
            <a:pPr>
              <a:defRPr/>
            </a:pPr>
            <a:r>
              <a:rPr lang="en-US" altLang="en-US" sz="1600" dirty="0"/>
              <a:t>- a statement that the CRC could not reach consensus on the changes necessary to address the comment, along with the reason</a:t>
            </a:r>
          </a:p>
          <a:p>
            <a:pPr>
              <a:defRPr/>
            </a:pPr>
            <a:r>
              <a:rPr lang="en-US" altLang="en-US" sz="1600" dirty="0"/>
              <a:t>- a statement that the CRC has previously considered the comment (or a substantively similar comment), along with identification (by reference or copy) of the original comment and its disposition detail and status</a:t>
            </a:r>
          </a:p>
          <a:p>
            <a:pPr marL="342900" lvl="1" indent="-342900">
              <a:spcBef>
                <a:spcPct val="50000"/>
              </a:spcBef>
              <a:buFontTx/>
              <a:buChar char="-"/>
              <a:defRPr/>
            </a:pPr>
            <a:r>
              <a:rPr lang="en-US" sz="1600" dirty="0"/>
              <a:t>a statement of why the CRC considers the attachment does not meet the criteria indicated by the </a:t>
            </a:r>
            <a:r>
              <a:rPr lang="en-US" sz="1600" dirty="0" err="1"/>
              <a:t>myBallot</a:t>
            </a:r>
            <a:r>
              <a:rPr lang="en-US" sz="1600" dirty="0"/>
              <a:t> system; or cannot be addressed as a single issue; or does not relate to a specific line, paragraph, figure, or equation in the balloted draft</a:t>
            </a:r>
          </a:p>
          <a:p>
            <a:pPr marL="0" lvl="1" indent="0">
              <a:spcBef>
                <a:spcPct val="50000"/>
              </a:spcBef>
              <a:buFontTx/>
              <a:buNone/>
              <a:defRPr/>
            </a:pPr>
            <a:r>
              <a:rPr lang="en-US" sz="1600" dirty="0"/>
              <a:t>- a statement that the commenter has withdrawn the comment </a:t>
            </a:r>
          </a:p>
          <a:p>
            <a:pPr marL="0" lvl="1" indent="0">
              <a:spcBef>
                <a:spcPct val="50000"/>
              </a:spcBef>
              <a:buFontTx/>
              <a:buNone/>
              <a:defRPr/>
            </a:pPr>
            <a:endParaRPr lang="en-US" sz="1600" dirty="0"/>
          </a:p>
          <a:p>
            <a:pPr>
              <a:defRPr/>
            </a:pPr>
            <a:endParaRPr lang="en-US" altLang="en-US" dirty="0"/>
          </a:p>
        </p:txBody>
      </p:sp>
      <p:sp>
        <p:nvSpPr>
          <p:cNvPr id="45059" name="Title 2">
            <a:extLst>
              <a:ext uri="{FF2B5EF4-FFF2-40B4-BE49-F238E27FC236}">
                <a16:creationId xmlns:a16="http://schemas.microsoft.com/office/drawing/2014/main" id="{6C2C1C3B-4535-4987-8C9B-7E0FDC15D85D}"/>
              </a:ext>
            </a:extLst>
          </p:cNvPr>
          <p:cNvSpPr>
            <a:spLocks noGrp="1"/>
          </p:cNvSpPr>
          <p:nvPr>
            <p:ph type="title"/>
          </p:nvPr>
        </p:nvSpPr>
        <p:spPr>
          <a:xfrm>
            <a:off x="609600" y="304800"/>
            <a:ext cx="8077200" cy="533400"/>
          </a:xfrm>
        </p:spPr>
        <p:txBody>
          <a:bodyPr/>
          <a:lstStyle/>
          <a:p>
            <a:r>
              <a:rPr lang="en-US" altLang="en-US"/>
              <a:t>RevCom Guidelines</a:t>
            </a:r>
          </a:p>
        </p:txBody>
      </p:sp>
      <p:sp>
        <p:nvSpPr>
          <p:cNvPr id="45060" name="Slide Number Placeholder 3">
            <a:extLst>
              <a:ext uri="{FF2B5EF4-FFF2-40B4-BE49-F238E27FC236}">
                <a16:creationId xmlns:a16="http://schemas.microsoft.com/office/drawing/2014/main" id="{859714CC-0546-40AF-B873-3C75B0FC61E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F116CB34-4042-4B44-9057-52EB48B60E26}"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18</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6EF6589-30EC-4EAC-9146-D95459F4F8FD}"/>
              </a:ext>
            </a:extLst>
          </p:cNvPr>
          <p:cNvSpPr>
            <a:spLocks noGrp="1"/>
          </p:cNvSpPr>
          <p:nvPr>
            <p:ph type="title"/>
          </p:nvPr>
        </p:nvSpPr>
        <p:spPr/>
        <p:txBody>
          <a:bodyPr/>
          <a:lstStyle/>
          <a:p>
            <a:r>
              <a:rPr lang="en-US" dirty="0"/>
              <a:t>Motions and Discussion</a:t>
            </a:r>
          </a:p>
        </p:txBody>
      </p:sp>
      <p:sp>
        <p:nvSpPr>
          <p:cNvPr id="2" name="Content Placeholder 1">
            <a:extLst>
              <a:ext uri="{FF2B5EF4-FFF2-40B4-BE49-F238E27FC236}">
                <a16:creationId xmlns:a16="http://schemas.microsoft.com/office/drawing/2014/main" id="{44F78D05-004B-4DF7-B7AD-EFBAE36AADD7}"/>
              </a:ext>
            </a:extLst>
          </p:cNvPr>
          <p:cNvSpPr>
            <a:spLocks noGrp="1"/>
          </p:cNvSpPr>
          <p:nvPr>
            <p:ph idx="1"/>
          </p:nvPr>
        </p:nvSpPr>
        <p:spPr/>
        <p:txBody>
          <a:bodyPr/>
          <a:lstStyle/>
          <a:p>
            <a:pPr marL="457200" indent="-457200">
              <a:buFont typeface="Arial" panose="020B0604020202020204" pitchFamily="34" charset="0"/>
              <a:buChar char="•"/>
            </a:pPr>
            <a:r>
              <a:rPr lang="en-US" dirty="0"/>
              <a:t>Discussion will be limited to 2 minutes per presenter</a:t>
            </a:r>
          </a:p>
          <a:p>
            <a:pPr marL="457200" indent="-457200">
              <a:buFont typeface="Arial" panose="020B0604020202020204" pitchFamily="34" charset="0"/>
              <a:buChar char="•"/>
            </a:pPr>
            <a:r>
              <a:rPr lang="en-US" dirty="0"/>
              <a:t>1 rebuttal up to 1 minutes</a:t>
            </a:r>
          </a:p>
          <a:p>
            <a:pPr marL="457200" indent="-457200">
              <a:buFont typeface="Arial" panose="020B0604020202020204" pitchFamily="34" charset="0"/>
              <a:buChar char="•"/>
            </a:pPr>
            <a:r>
              <a:rPr lang="en-US" dirty="0"/>
              <a:t>May be extended at the discretion of Chairman upon request</a:t>
            </a:r>
          </a:p>
        </p:txBody>
      </p:sp>
      <p:sp>
        <p:nvSpPr>
          <p:cNvPr id="4" name="Slide Number Placeholder 3">
            <a:extLst>
              <a:ext uri="{FF2B5EF4-FFF2-40B4-BE49-F238E27FC236}">
                <a16:creationId xmlns:a16="http://schemas.microsoft.com/office/drawing/2014/main" id="{1214B29E-B78D-40A2-A318-B5E827B73DC8}"/>
              </a:ext>
            </a:extLst>
          </p:cNvPr>
          <p:cNvSpPr>
            <a:spLocks noGrp="1"/>
          </p:cNvSpPr>
          <p:nvPr>
            <p:ph type="sldNum" idx="10"/>
          </p:nvPr>
        </p:nvSpPr>
        <p:spPr/>
        <p:txBody>
          <a:bodyPr/>
          <a:lstStyle/>
          <a:p>
            <a:pPr>
              <a:defRPr/>
            </a:pPr>
            <a:fld id="{3E9ECBF8-339B-4AB0-8154-15FF339AEE6A}" type="slidenum">
              <a:rPr lang="en-US" altLang="en-US" smtClean="0"/>
              <a:pPr>
                <a:defRPr/>
              </a:pPr>
              <a:t>19</a:t>
            </a:fld>
            <a:endParaRPr lang="en-US" altLang="en-US"/>
          </a:p>
        </p:txBody>
      </p:sp>
    </p:spTree>
    <p:extLst>
      <p:ext uri="{BB962C8B-B14F-4D97-AF65-F5344CB8AC3E}">
        <p14:creationId xmlns:p14="http://schemas.microsoft.com/office/powerpoint/2010/main" val="2460884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ctrTitle"/>
          </p:nvPr>
        </p:nvSpPr>
        <p:spPr/>
        <p:txBody>
          <a:bodyPr/>
          <a:lstStyle/>
          <a:p>
            <a:r>
              <a:rPr lang="en-US" altLang="en-US"/>
              <a:t>Sign In for attendance </a:t>
            </a:r>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dirty="0">
              <a:latin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3831-EE36-4148-BBF6-BD2DCB294C84}"/>
              </a:ext>
            </a:extLst>
          </p:cNvPr>
          <p:cNvSpPr>
            <a:spLocks noGrp="1"/>
          </p:cNvSpPr>
          <p:nvPr>
            <p:ph type="title"/>
          </p:nvPr>
        </p:nvSpPr>
        <p:spPr/>
        <p:txBody>
          <a:bodyPr/>
          <a:lstStyle/>
          <a:p>
            <a:r>
              <a:rPr lang="en-US" dirty="0"/>
              <a:t>July Accomplishments</a:t>
            </a:r>
          </a:p>
        </p:txBody>
      </p:sp>
      <p:sp>
        <p:nvSpPr>
          <p:cNvPr id="3" name="Content Placeholder 2">
            <a:extLst>
              <a:ext uri="{FF2B5EF4-FFF2-40B4-BE49-F238E27FC236}">
                <a16:creationId xmlns:a16="http://schemas.microsoft.com/office/drawing/2014/main" id="{C8661547-E7FE-4216-B014-A974163B41E2}"/>
              </a:ext>
            </a:extLst>
          </p:cNvPr>
          <p:cNvSpPr>
            <a:spLocks noGrp="1"/>
          </p:cNvSpPr>
          <p:nvPr>
            <p:ph idx="1"/>
          </p:nvPr>
        </p:nvSpPr>
        <p:spPr>
          <a:xfrm>
            <a:off x="609600" y="1628799"/>
            <a:ext cx="7764463" cy="4611663"/>
          </a:xfrm>
        </p:spPr>
        <p:txBody>
          <a:bodyPr/>
          <a:lstStyle/>
          <a:p>
            <a:r>
              <a:rPr lang="en-US" dirty="0"/>
              <a:t>Progress on CR of 1</a:t>
            </a:r>
            <a:r>
              <a:rPr lang="en-US" baseline="30000" dirty="0"/>
              <a:t>st</a:t>
            </a:r>
            <a:r>
              <a:rPr lang="en-US" dirty="0"/>
              <a:t> WG letter ballot</a:t>
            </a:r>
          </a:p>
          <a:p>
            <a:r>
              <a:rPr lang="en-US" dirty="0"/>
              <a:t>1</a:t>
            </a:r>
            <a:r>
              <a:rPr lang="en-US" baseline="30000" dirty="0"/>
              <a:t>st</a:t>
            </a:r>
            <a:r>
              <a:rPr lang="en-US" dirty="0"/>
              <a:t> recirculation started by CRG between meetings</a:t>
            </a:r>
          </a:p>
          <a:p>
            <a:endParaRPr lang="en-US" dirty="0"/>
          </a:p>
          <a:p>
            <a:endParaRPr lang="en-US" dirty="0"/>
          </a:p>
          <a:p>
            <a:endParaRPr lang="en-US" dirty="0"/>
          </a:p>
        </p:txBody>
      </p:sp>
      <p:sp>
        <p:nvSpPr>
          <p:cNvPr id="6" name="Slide Number Placeholder 5">
            <a:extLst>
              <a:ext uri="{FF2B5EF4-FFF2-40B4-BE49-F238E27FC236}">
                <a16:creationId xmlns:a16="http://schemas.microsoft.com/office/drawing/2014/main" id="{74B13D77-E68A-45FF-9F70-970C0260672B}"/>
              </a:ext>
            </a:extLst>
          </p:cNvPr>
          <p:cNvSpPr>
            <a:spLocks noGrp="1"/>
          </p:cNvSpPr>
          <p:nvPr>
            <p:ph type="sldNum" sz="quarter" idx="4294967295"/>
          </p:nvPr>
        </p:nvSpPr>
        <p:spPr/>
        <p:txBody>
          <a:bodyPr/>
          <a:lstStyle/>
          <a:p>
            <a:r>
              <a:rPr lang="en-US" dirty="0"/>
              <a:t>Slide </a:t>
            </a:r>
            <a:fld id="{7415733E-E371-8944-98C6-8B637C4A033A}" type="slidenum">
              <a:rPr lang="en-US" smtClean="0"/>
              <a:pPr/>
              <a:t>20</a:t>
            </a:fld>
            <a:endParaRPr lang="en-US" dirty="0"/>
          </a:p>
        </p:txBody>
      </p:sp>
    </p:spTree>
    <p:extLst>
      <p:ext uri="{BB962C8B-B14F-4D97-AF65-F5344CB8AC3E}">
        <p14:creationId xmlns:p14="http://schemas.microsoft.com/office/powerpoint/2010/main" val="3713206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4000"/>
            <a:ext cx="8277746"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200" dirty="0">
                <a:solidFill>
                  <a:srgbClr val="000000"/>
                </a:solidFill>
                <a:latin typeface="Times New Roman" panose="02020603050405020304" pitchFamily="18" charset="0"/>
                <a:cs typeface="Times New Roman" panose="02020603050405020304" pitchFamily="18" charset="0"/>
              </a:rPr>
              <a:t>March 2018 </a:t>
            </a:r>
            <a:r>
              <a:rPr lang="mr-IN" altLang="en-US" sz="2200" dirty="0">
                <a:solidFill>
                  <a:srgbClr val="000000"/>
                </a:solidFill>
                <a:latin typeface="Times New Roman" panose="02020603050405020304" pitchFamily="18" charset="0"/>
              </a:rPr>
              <a:t>–</a:t>
            </a:r>
            <a:r>
              <a:rPr lang="en-US" altLang="en-US" sz="2200" dirty="0">
                <a:solidFill>
                  <a:srgbClr val="000000"/>
                </a:solidFill>
                <a:latin typeface="Times New Roman" panose="02020603050405020304" pitchFamily="18" charset="0"/>
                <a:cs typeface="Times New Roman" panose="02020603050405020304" pitchFamily="18" charset="0"/>
              </a:rPr>
              <a:t> 2</a:t>
            </a:r>
            <a:r>
              <a:rPr lang="en-US" altLang="en-US" sz="2200" baseline="30000" dirty="0">
                <a:solidFill>
                  <a:srgbClr val="000000"/>
                </a:solidFill>
                <a:latin typeface="Times New Roman" panose="02020603050405020304" pitchFamily="18" charset="0"/>
                <a:cs typeface="Times New Roman" panose="02020603050405020304" pitchFamily="18" charset="0"/>
              </a:rPr>
              <a:t>nd</a:t>
            </a:r>
            <a:r>
              <a:rPr lang="en-US" altLang="en-US" sz="2200" dirty="0">
                <a:solidFill>
                  <a:srgbClr val="000000"/>
                </a:solidFill>
                <a:latin typeface="Times New Roman" panose="02020603050405020304" pitchFamily="18" charset="0"/>
                <a:cs typeface="Times New Roman" panose="02020603050405020304" pitchFamily="18" charset="0"/>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200" dirty="0">
                <a:solidFill>
                  <a:srgbClr val="000000"/>
                </a:solidFill>
                <a:latin typeface="Times New Roman" panose="02020603050405020304" pitchFamily="18" charset="0"/>
                <a:cs typeface="Times New Roman" panose="02020603050405020304" pitchFamily="18" charset="0"/>
              </a:rPr>
              <a:t>July 2018 </a:t>
            </a:r>
            <a:r>
              <a:rPr lang="mr-IN" altLang="en-US" sz="2200" dirty="0">
                <a:solidFill>
                  <a:srgbClr val="000000"/>
                </a:solidFill>
                <a:latin typeface="Times New Roman" panose="02020603050405020304" pitchFamily="18" charset="0"/>
              </a:rPr>
              <a:t>–</a:t>
            </a:r>
            <a:r>
              <a:rPr lang="en-US" altLang="en-US" sz="2200" dirty="0">
                <a:solidFill>
                  <a:srgbClr val="000000"/>
                </a:solidFill>
                <a:latin typeface="Times New Roman" panose="02020603050405020304" pitchFamily="18" charset="0"/>
                <a:cs typeface="Times New Roman" panose="02020603050405020304" pitchFamily="18" charset="0"/>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200" dirty="0">
                <a:solidFill>
                  <a:srgbClr val="000000"/>
                </a:solidFill>
                <a:latin typeface="Times New Roman" panose="02020603050405020304" pitchFamily="18" charset="0"/>
                <a:cs typeface="Times New Roman" panose="02020603050405020304" pitchFamily="18" charset="0"/>
              </a:rPr>
              <a:t>Sept 2018 </a:t>
            </a:r>
            <a:r>
              <a:rPr lang="mr-IN" altLang="en-US" sz="2200" dirty="0">
                <a:solidFill>
                  <a:srgbClr val="000000"/>
                </a:solidFill>
                <a:latin typeface="Times New Roman" panose="02020603050405020304" pitchFamily="18" charset="0"/>
              </a:rPr>
              <a:t>–</a:t>
            </a:r>
            <a:r>
              <a:rPr lang="en-US" altLang="en-US" sz="2200" dirty="0">
                <a:solidFill>
                  <a:srgbClr val="000000"/>
                </a:solidFill>
                <a:latin typeface="Times New Roman" panose="02020603050405020304" pitchFamily="18" charset="0"/>
                <a:cs typeface="Times New Roman" panose="02020603050405020304" pitchFamily="18" charset="0"/>
              </a:rPr>
              <a:t> Drafting using merged baselines</a:t>
            </a:r>
          </a:p>
          <a:p>
            <a:pPr marL="800100" indent="-457200" eaLnBrk="1" hangingPunct="1">
              <a:spcBef>
                <a:spcPts val="375"/>
              </a:spcBef>
              <a:buSzPct val="100000"/>
              <a:buFont typeface="Arial" panose="020B0604020202020204" pitchFamily="34" charset="0"/>
              <a:buChar char="•"/>
            </a:pPr>
            <a:r>
              <a:rPr lang="en-US" altLang="en-US" sz="2200" dirty="0">
                <a:solidFill>
                  <a:srgbClr val="000000"/>
                </a:solidFill>
                <a:latin typeface="Times New Roman" panose="02020603050405020304" pitchFamily="18" charset="0"/>
                <a:cs typeface="Times New Roman" panose="02020603050405020304" pitchFamily="18" charset="0"/>
              </a:rPr>
              <a:t>Nov 2018 – Drafting using merged baselines</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Jan 2019 – Complete drafting – informal ballot</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March 2019 – Comment Res – 1</a:t>
            </a:r>
            <a:r>
              <a:rPr lang="en-US" altLang="en-US" sz="2200" baseline="30000" dirty="0">
                <a:solidFill>
                  <a:schemeClr val="tx1"/>
                </a:solidFill>
                <a:latin typeface="Times New Roman" panose="02020603050405020304" pitchFamily="18" charset="0"/>
                <a:cs typeface="Times New Roman" panose="02020603050405020304" pitchFamily="18" charset="0"/>
              </a:rPr>
              <a:t>st</a:t>
            </a:r>
            <a:r>
              <a:rPr lang="en-US" altLang="en-US" sz="2200" dirty="0">
                <a:solidFill>
                  <a:schemeClr val="tx1"/>
                </a:solidFill>
                <a:latin typeface="Times New Roman" panose="02020603050405020304" pitchFamily="18" charset="0"/>
                <a:cs typeface="Times New Roman" panose="02020603050405020304" pitchFamily="18" charset="0"/>
              </a:rPr>
              <a:t> Working Group ballot</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May 2019 – Comment Resolution</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July 2019 - Comment Res – Recirc Working Group ballot</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Sept 2019 – Comment Res – Recirc Working Group ballot</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Nov 2019 – Comment resolution &amp; start SA ballot</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Jan 2020 - Comment Res – Forward to </a:t>
            </a:r>
            <a:r>
              <a:rPr lang="en-US" altLang="en-US" sz="2200" dirty="0" err="1">
                <a:solidFill>
                  <a:schemeClr val="tx1"/>
                </a:solidFill>
                <a:latin typeface="Times New Roman" panose="02020603050405020304" pitchFamily="18" charset="0"/>
                <a:cs typeface="Times New Roman" panose="02020603050405020304" pitchFamily="18" charset="0"/>
              </a:rPr>
              <a:t>RevCom</a:t>
            </a:r>
            <a:endParaRPr lang="en-US" altLang="en-US" sz="2200" dirty="0">
              <a:solidFill>
                <a:schemeClr val="tx1"/>
              </a:solidFill>
              <a:latin typeface="Times New Roman" panose="02020603050405020304" pitchFamily="18" charset="0"/>
              <a:cs typeface="Times New Roman" panose="02020603050405020304" pitchFamily="18" charset="0"/>
            </a:endParaRPr>
          </a:p>
          <a:p>
            <a:pPr marL="800100" indent="-457200" eaLnBrk="1" hangingPunct="1">
              <a:spcBef>
                <a:spcPts val="375"/>
              </a:spcBef>
              <a:buSzPct val="100000"/>
              <a:buFont typeface="Arial" panose="020B0604020202020204" pitchFamily="34" charset="0"/>
              <a:buChar char="•"/>
            </a:pPr>
            <a:endParaRPr lang="en-US" altLang="en-US" sz="2200" dirty="0">
              <a:solidFill>
                <a:srgbClr val="000000"/>
              </a:solidFill>
              <a:latin typeface="Times New Roman" panose="02020603050405020304" pitchFamily="18" charset="0"/>
              <a:cs typeface="Times New Roman" panose="02020603050405020304" pitchFamily="18" charset="0"/>
            </a:endParaRPr>
          </a:p>
        </p:txBody>
      </p:sp>
      <p:sp>
        <p:nvSpPr>
          <p:cNvPr id="12" name="Slide Number Placeholder 5">
            <a:extLst>
              <a:ext uri="{FF2B5EF4-FFF2-40B4-BE49-F238E27FC236}">
                <a16:creationId xmlns:a16="http://schemas.microsoft.com/office/drawing/2014/main" id="{476500AD-54AE-48F4-BE07-95CA86821511}"/>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21</a:t>
            </a:fld>
            <a:endParaRPr lang="en-US"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1">
            <a:extLst>
              <a:ext uri="{FF2B5EF4-FFF2-40B4-BE49-F238E27FC236}">
                <a16:creationId xmlns:a16="http://schemas.microsoft.com/office/drawing/2014/main" id="{7FB34789-C3E3-49CB-BEC3-5453568E3F23}"/>
              </a:ext>
            </a:extLst>
          </p:cNvPr>
          <p:cNvSpPr>
            <a:spLocks noGrp="1"/>
          </p:cNvSpPr>
          <p:nvPr>
            <p:ph idx="1"/>
          </p:nvPr>
        </p:nvSpPr>
        <p:spPr>
          <a:xfrm>
            <a:off x="609600" y="1219200"/>
            <a:ext cx="8077200" cy="4648200"/>
          </a:xfrm>
        </p:spPr>
        <p:txBody>
          <a:bodyPr/>
          <a:lstStyle/>
          <a:p>
            <a:r>
              <a:rPr lang="en-US" altLang="en-US" dirty="0"/>
              <a:t>Disapprove vote, cited as technical:</a:t>
            </a:r>
          </a:p>
          <a:p>
            <a:r>
              <a:rPr lang="en-US" altLang="en-US" dirty="0"/>
              <a:t>“Class 1E is a name and therefore the "c" must be </a:t>
            </a:r>
            <a:r>
              <a:rPr lang="en-US" altLang="en-US" dirty="0" err="1"/>
              <a:t>capatalized</a:t>
            </a:r>
            <a:r>
              <a:rPr lang="en-US" altLang="en-US" dirty="0"/>
              <a:t> regardless of the formatting utilized for Terms and Definitions”</a:t>
            </a:r>
          </a:p>
          <a:p>
            <a:r>
              <a:rPr lang="en-US" altLang="en-US" dirty="0"/>
              <a:t>Disposition detail was Rejected with the following detail:</a:t>
            </a:r>
          </a:p>
          <a:p>
            <a:r>
              <a:rPr lang="en-US" altLang="en-US" dirty="0"/>
              <a:t>“I will leave this up to IEEE and IEC to determine what is the correct format.”</a:t>
            </a:r>
          </a:p>
          <a:p>
            <a:endParaRPr lang="en-US" altLang="en-US" dirty="0"/>
          </a:p>
          <a:p>
            <a:r>
              <a:rPr lang="en-US" altLang="en-US" dirty="0" err="1"/>
              <a:t>RevCom</a:t>
            </a:r>
            <a:r>
              <a:rPr lang="en-US" altLang="en-US" dirty="0"/>
              <a:t> Member commented, questioning this disposition detail and offered the following: </a:t>
            </a:r>
          </a:p>
          <a:p>
            <a:r>
              <a:rPr lang="en-US" altLang="en-US" dirty="0"/>
              <a:t>“The only valid promise of future action is to refer a comment to the publication editor for consideration during publication editing. It is not clear that "IEEE and IEC" meant the IEEE-SA editors.”</a:t>
            </a:r>
          </a:p>
        </p:txBody>
      </p:sp>
      <p:sp>
        <p:nvSpPr>
          <p:cNvPr id="46083" name="Title 2">
            <a:extLst>
              <a:ext uri="{FF2B5EF4-FFF2-40B4-BE49-F238E27FC236}">
                <a16:creationId xmlns:a16="http://schemas.microsoft.com/office/drawing/2014/main" id="{D3F26A85-47D8-4A29-8B55-9723702DEFCF}"/>
              </a:ext>
            </a:extLst>
          </p:cNvPr>
          <p:cNvSpPr>
            <a:spLocks noGrp="1"/>
          </p:cNvSpPr>
          <p:nvPr>
            <p:ph type="title"/>
          </p:nvPr>
        </p:nvSpPr>
        <p:spPr/>
        <p:txBody>
          <a:bodyPr/>
          <a:lstStyle/>
          <a:p>
            <a:r>
              <a:rPr lang="en-US" altLang="en-US"/>
              <a:t>Examples</a:t>
            </a:r>
          </a:p>
        </p:txBody>
      </p:sp>
      <p:sp>
        <p:nvSpPr>
          <p:cNvPr id="46084" name="Slide Number Placeholder 3">
            <a:extLst>
              <a:ext uri="{FF2B5EF4-FFF2-40B4-BE49-F238E27FC236}">
                <a16:creationId xmlns:a16="http://schemas.microsoft.com/office/drawing/2014/main" id="{403FC07E-A902-4E5C-BCB1-3DAADD6D0EC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F3A9032C-6101-47F0-83A8-05B46543809C}"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22</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8C62B2AE-F0AF-48B3-A01D-EE59DCF639E4}"/>
              </a:ext>
            </a:extLst>
          </p:cNvPr>
          <p:cNvSpPr>
            <a:spLocks noGrp="1"/>
          </p:cNvSpPr>
          <p:nvPr>
            <p:ph idx="1"/>
          </p:nvPr>
        </p:nvSpPr>
        <p:spPr>
          <a:xfrm>
            <a:off x="609600" y="1371600"/>
            <a:ext cx="8077200" cy="4648200"/>
          </a:xfrm>
        </p:spPr>
        <p:txBody>
          <a:bodyPr/>
          <a:lstStyle/>
          <a:p>
            <a:r>
              <a:rPr lang="en-US" altLang="en-US"/>
              <a:t>Approve vote with comment:</a:t>
            </a:r>
          </a:p>
          <a:p>
            <a:r>
              <a:rPr lang="en-US" altLang="en-US"/>
              <a:t>“Delete "European community (CE)", if only third party certification is accepted. Or add the alternative of self declaration.”</a:t>
            </a:r>
          </a:p>
          <a:p>
            <a:r>
              <a:rPr lang="en-US" altLang="en-US"/>
              <a:t>Disposition status was Accepted with the detail:</a:t>
            </a:r>
          </a:p>
          <a:p>
            <a:r>
              <a:rPr lang="en-US" altLang="en-US"/>
              <a:t>“Added the alternative of self declaration, "an accredited testing laboratory“”</a:t>
            </a:r>
          </a:p>
          <a:p>
            <a:endParaRPr lang="en-US" altLang="en-US"/>
          </a:p>
          <a:p>
            <a:r>
              <a:rPr lang="en-US" altLang="en-US"/>
              <a:t>RevCom Member commented:</a:t>
            </a:r>
          </a:p>
          <a:p>
            <a:r>
              <a:rPr lang="en-US" altLang="en-US"/>
              <a:t>“Comment should have been "revised" because the comment itself offers a choice, and it is not possible to implement both parts of an exclusive choice.”</a:t>
            </a:r>
          </a:p>
        </p:txBody>
      </p:sp>
      <p:sp>
        <p:nvSpPr>
          <p:cNvPr id="47107" name="Title 2">
            <a:extLst>
              <a:ext uri="{FF2B5EF4-FFF2-40B4-BE49-F238E27FC236}">
                <a16:creationId xmlns:a16="http://schemas.microsoft.com/office/drawing/2014/main" id="{03FE3521-E40A-4283-80B3-838F3356A268}"/>
              </a:ext>
            </a:extLst>
          </p:cNvPr>
          <p:cNvSpPr>
            <a:spLocks noGrp="1"/>
          </p:cNvSpPr>
          <p:nvPr>
            <p:ph type="title"/>
          </p:nvPr>
        </p:nvSpPr>
        <p:spPr/>
        <p:txBody>
          <a:bodyPr/>
          <a:lstStyle/>
          <a:p>
            <a:r>
              <a:rPr lang="en-US" altLang="en-US"/>
              <a:t>Example</a:t>
            </a:r>
          </a:p>
        </p:txBody>
      </p:sp>
      <p:sp>
        <p:nvSpPr>
          <p:cNvPr id="47108" name="Slide Number Placeholder 3">
            <a:extLst>
              <a:ext uri="{FF2B5EF4-FFF2-40B4-BE49-F238E27FC236}">
                <a16:creationId xmlns:a16="http://schemas.microsoft.com/office/drawing/2014/main" id="{0F3D6549-DA44-4782-8E06-1BA78399CFF8}"/>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DEAC975F-195A-4389-B74E-46DC104E53AD}"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23</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a16="http://schemas.microsoft.com/office/drawing/2014/main" id="{EDE56A87-F699-425A-AC28-19384187EE5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05DB4A21-3B7B-4CE3-933E-1EC0461F96C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7" name="Text Box 2">
            <a:extLst>
              <a:ext uri="{FF2B5EF4-FFF2-40B4-BE49-F238E27FC236}">
                <a16:creationId xmlns:a16="http://schemas.microsoft.com/office/drawing/2014/main" id="{E15F4559-3041-4E53-9CC5-48D9065D30B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C83238C-7D0F-4E21-A7DE-22D581249439}"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8" name="Text Box 3">
            <a:extLst>
              <a:ext uri="{FF2B5EF4-FFF2-40B4-BE49-F238E27FC236}">
                <a16:creationId xmlns:a16="http://schemas.microsoft.com/office/drawing/2014/main" id="{8DFC2844-1B8A-42C0-9E47-EC087B58EF1A}"/>
              </a:ext>
            </a:extLst>
          </p:cNvPr>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3600">
                <a:latin typeface="Times New Roman" panose="02020603050405020304" pitchFamily="18" charset="0"/>
              </a:rPr>
              <a:t> Scope</a:t>
            </a:r>
          </a:p>
        </p:txBody>
      </p:sp>
      <p:sp>
        <p:nvSpPr>
          <p:cNvPr id="6149" name="Text Box 4">
            <a:extLst>
              <a:ext uri="{FF2B5EF4-FFF2-40B4-BE49-F238E27FC236}">
                <a16:creationId xmlns:a16="http://schemas.microsoft.com/office/drawing/2014/main" id="{220F50BE-836E-4D32-B0DC-FE1E1939F02E}"/>
              </a:ext>
            </a:extLst>
          </p:cNvPr>
          <p:cNvSpPr txBox="1">
            <a:spLocks noChangeArrowheads="1"/>
          </p:cNvSpPr>
          <p:nvPr/>
        </p:nvSpPr>
        <p:spPr bwMode="auto">
          <a:xfrm>
            <a:off x="381000" y="2209800"/>
            <a:ext cx="815340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US" altLang="en-US" sz="2400">
                <a:latin typeface="Times New Roman" panose="02020603050405020304" pitchFamily="18" charset="0"/>
                <a:cs typeface="Times New Roman" panose="02020603050405020304" pitchFamily="18" charset="0"/>
              </a:rPr>
              <a:t>This amendment enhances the HRP and LRP UWB PHYs and associated ranging techniques. Areas of enhancement include additional coding and preamble options, improvements to existing modulations to increase the integrity and accuracy of the ranging measurements, and additional information element definitions to facilitate ranging information exchange. The amendment defines MAC changes to support these PHY enhancements. Typical range of the radio is up to 100 meters.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a:extLst>
              <a:ext uri="{FF2B5EF4-FFF2-40B4-BE49-F238E27FC236}">
                <a16:creationId xmlns:a16="http://schemas.microsoft.com/office/drawing/2014/main" id="{42ED94D4-5372-4E64-8C4B-395B4F36799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BCDF809-5189-45BE-B0AF-73B8C3A9A8C6}"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5" name="Text Box 2">
            <a:extLst>
              <a:ext uri="{FF2B5EF4-FFF2-40B4-BE49-F238E27FC236}">
                <a16:creationId xmlns:a16="http://schemas.microsoft.com/office/drawing/2014/main" id="{EC72A1EA-39EC-43EE-BAB9-6431309E416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CD1DDEF-AD7A-4BF0-A197-70D49507D4D9}"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6" name="Text Box 3">
            <a:extLst>
              <a:ext uri="{FF2B5EF4-FFF2-40B4-BE49-F238E27FC236}">
                <a16:creationId xmlns:a16="http://schemas.microsoft.com/office/drawing/2014/main" id="{6C37679C-4A03-43C7-A33E-02588103B030}"/>
              </a:ext>
            </a:extLst>
          </p:cNvPr>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EIR Officers</a:t>
            </a:r>
          </a:p>
        </p:txBody>
      </p:sp>
      <p:sp>
        <p:nvSpPr>
          <p:cNvPr id="8197" name="Text Box 4">
            <a:extLst>
              <a:ext uri="{FF2B5EF4-FFF2-40B4-BE49-F238E27FC236}">
                <a16:creationId xmlns:a16="http://schemas.microsoft.com/office/drawing/2014/main" id="{FE676C21-4458-469E-BF8C-5A9CC9DFD8A4}"/>
              </a:ext>
            </a:extLst>
          </p:cNvPr>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dirty="0">
                <a:latin typeface="Times New Roman" panose="02020603050405020304" pitchFamily="18" charset="0"/>
              </a:rPr>
              <a:t>Chair:  				Tim Harrington, UWB Alliance</a:t>
            </a:r>
          </a:p>
          <a:p>
            <a:pPr eaLnBrk="1" hangingPunct="1">
              <a:lnSpc>
                <a:spcPct val="80000"/>
              </a:lnSpc>
              <a:spcBef>
                <a:spcPts val="500"/>
              </a:spcBef>
              <a:buClrTx/>
              <a:buFontTx/>
              <a:buNone/>
            </a:pPr>
            <a:r>
              <a:rPr lang="en-US" altLang="en-US" sz="2000" dirty="0">
                <a:latin typeface="Times New Roman" panose="02020603050405020304" pitchFamily="18" charset="0"/>
              </a:rPr>
              <a:t>			</a:t>
            </a:r>
          </a:p>
          <a:p>
            <a:pPr eaLnBrk="1" hangingPunct="1">
              <a:lnSpc>
                <a:spcPct val="80000"/>
              </a:lnSpc>
              <a:spcBef>
                <a:spcPts val="500"/>
              </a:spcBef>
              <a:buClrTx/>
              <a:buFontTx/>
              <a:buNone/>
            </a:pPr>
            <a:r>
              <a:rPr lang="en-US" altLang="en-US" sz="2000" dirty="0">
                <a:latin typeface="Times New Roman" panose="02020603050405020304" pitchFamily="18" charset="0"/>
              </a:rPr>
              <a:t>Vice Chair and Secretary:		Benjamin A. Rolfe, UWB Alliance</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Technical Editor:			Billy Verso, DecaWave</a:t>
            </a:r>
          </a:p>
          <a:p>
            <a:pPr eaLnBrk="1" hangingPunct="1">
              <a:lnSpc>
                <a:spcPct val="80000"/>
              </a:lnSpc>
              <a:spcBef>
                <a:spcPts val="500"/>
              </a:spcBef>
              <a:buClrTx/>
              <a:buFontTx/>
              <a:buNone/>
            </a:pPr>
            <a:endParaRPr lang="en-US" altLang="en-US" sz="20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7914F3D-E9D7-4F15-A186-A7A102163724}"/>
              </a:ext>
            </a:extLst>
          </p:cNvPr>
          <p:cNvSpPr>
            <a:spLocks noGrp="1" noChangeArrowheads="1"/>
          </p:cNvSpPr>
          <p:nvPr>
            <p:ph type="title"/>
          </p:nvPr>
        </p:nvSpPr>
        <p:spPr/>
        <p:txBody>
          <a:bodyPr/>
          <a:lstStyle/>
          <a:p>
            <a:r>
              <a:rPr lang="en-GB" altLang="en-US"/>
              <a:t>Overhead</a:t>
            </a:r>
            <a:endParaRPr lang="en-US" altLang="en-US"/>
          </a:p>
        </p:txBody>
      </p:sp>
      <p:sp>
        <p:nvSpPr>
          <p:cNvPr id="15363" name="Content Placeholder 2">
            <a:extLst>
              <a:ext uri="{FF2B5EF4-FFF2-40B4-BE49-F238E27FC236}">
                <a16:creationId xmlns:a16="http://schemas.microsoft.com/office/drawing/2014/main" id="{AFAB1F2D-3EF5-48E6-BAC5-4D8C8E8231BC}"/>
              </a:ext>
            </a:extLst>
          </p:cNvPr>
          <p:cNvSpPr>
            <a:spLocks noGrp="1" noChangeArrowheads="1"/>
          </p:cNvSpPr>
          <p:nvPr>
            <p:ph idx="1"/>
          </p:nvPr>
        </p:nvSpPr>
        <p:spPr/>
        <p:txBody>
          <a:bodyPr/>
          <a:lstStyle/>
          <a:p>
            <a:endParaRPr lang="en-US" altLang="en-US" dirty="0"/>
          </a:p>
          <a:p>
            <a:r>
              <a:rPr lang="en-US" altLang="en-US" dirty="0"/>
              <a:t>IEEE Slides</a:t>
            </a:r>
          </a:p>
          <a:p>
            <a:r>
              <a:rPr lang="en-US" altLang="en-US" dirty="0"/>
              <a:t>Review and modify agenda</a:t>
            </a:r>
          </a:p>
          <a:p>
            <a:r>
              <a:rPr lang="en-US" altLang="en-US" dirty="0"/>
              <a:t>Approve agenda</a:t>
            </a:r>
          </a:p>
          <a:p>
            <a:endParaRPr lang="en-US" altLang="en-US" dirty="0"/>
          </a:p>
          <a:p>
            <a:endParaRPr lang="en-US" altLang="en-US" dirty="0"/>
          </a:p>
        </p:txBody>
      </p:sp>
      <p:sp>
        <p:nvSpPr>
          <p:cNvPr id="6" name="Text Box 2">
            <a:extLst>
              <a:ext uri="{FF2B5EF4-FFF2-40B4-BE49-F238E27FC236}">
                <a16:creationId xmlns:a16="http://schemas.microsoft.com/office/drawing/2014/main" id="{31D28C7F-4AD0-456B-9DBA-7D656D70E7DA}"/>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278516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7">
            <a:extLst>
              <a:ext uri="{FF2B5EF4-FFF2-40B4-BE49-F238E27FC236}">
                <a16:creationId xmlns:a16="http://schemas.microsoft.com/office/drawing/2014/main" id="{2F775268-ABD0-4FCD-825B-45F939F89585}"/>
              </a:ext>
            </a:extLst>
          </p:cNvPr>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6387" name="Rectangle 1026">
            <a:extLst>
              <a:ext uri="{FF2B5EF4-FFF2-40B4-BE49-F238E27FC236}">
                <a16:creationId xmlns:a16="http://schemas.microsoft.com/office/drawing/2014/main" id="{6FAD1486-1CCA-4ED1-AEB8-395A9D3396B6}"/>
              </a:ext>
            </a:extLst>
          </p:cNvPr>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16388" name="Rectangle 1028">
            <a:extLst>
              <a:ext uri="{FF2B5EF4-FFF2-40B4-BE49-F238E27FC236}">
                <a16:creationId xmlns:a16="http://schemas.microsoft.com/office/drawing/2014/main" id="{8E9CFE73-8BE1-4FAF-803D-44A08F798720}"/>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16389" name="Rectangle 1029">
            <a:extLst>
              <a:ext uri="{FF2B5EF4-FFF2-40B4-BE49-F238E27FC236}">
                <a16:creationId xmlns:a16="http://schemas.microsoft.com/office/drawing/2014/main" id="{07992A34-C1BB-4365-8696-96AF61F6EBBB}"/>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
        <p:nvSpPr>
          <p:cNvPr id="6" name="Text Box 2">
            <a:extLst>
              <a:ext uri="{FF2B5EF4-FFF2-40B4-BE49-F238E27FC236}">
                <a16:creationId xmlns:a16="http://schemas.microsoft.com/office/drawing/2014/main" id="{F85CF752-0DB2-40CA-94E3-66E23F89170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28134715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a:extLst>
              <a:ext uri="{FF2B5EF4-FFF2-40B4-BE49-F238E27FC236}">
                <a16:creationId xmlns:a16="http://schemas.microsoft.com/office/drawing/2014/main" id="{C5255663-AD88-437A-BF9F-9A684C305B2D}"/>
              </a:ext>
            </a:extLst>
          </p:cNvPr>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18435" name="Rectangle 1027">
            <a:extLst>
              <a:ext uri="{FF2B5EF4-FFF2-40B4-BE49-F238E27FC236}">
                <a16:creationId xmlns:a16="http://schemas.microsoft.com/office/drawing/2014/main" id="{02D5BA60-5CD7-489E-827F-406B61AEC136}"/>
              </a:ext>
            </a:extLst>
          </p:cNvPr>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5" name="Text Box 2">
            <a:extLst>
              <a:ext uri="{FF2B5EF4-FFF2-40B4-BE49-F238E27FC236}">
                <a16:creationId xmlns:a16="http://schemas.microsoft.com/office/drawing/2014/main" id="{B866F506-9CB7-4178-9284-654A1778899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259932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B45A3B7-6AC0-4067-8E39-0FD00CABD223}"/>
              </a:ext>
            </a:extLst>
          </p:cNvPr>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19459" name="Rectangle 3">
            <a:extLst>
              <a:ext uri="{FF2B5EF4-FFF2-40B4-BE49-F238E27FC236}">
                <a16:creationId xmlns:a16="http://schemas.microsoft.com/office/drawing/2014/main" id="{5A278081-5D15-4FCC-BB2D-807812C1E27C}"/>
              </a:ext>
            </a:extLst>
          </p:cNvPr>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19461" name="Rectangle 7">
            <a:extLst>
              <a:ext uri="{FF2B5EF4-FFF2-40B4-BE49-F238E27FC236}">
                <a16:creationId xmlns:a16="http://schemas.microsoft.com/office/drawing/2014/main" id="{B38E0EF6-41FC-4C7F-9982-E3980418E43B}"/>
              </a:ext>
            </a:extLst>
          </p:cNvPr>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
        <p:nvSpPr>
          <p:cNvPr id="6" name="Text Box 2">
            <a:extLst>
              <a:ext uri="{FF2B5EF4-FFF2-40B4-BE49-F238E27FC236}">
                <a16:creationId xmlns:a16="http://schemas.microsoft.com/office/drawing/2014/main" id="{4604A409-9CD2-4739-800E-988F20087D2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3208722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a:extLst>
              <a:ext uri="{FF2B5EF4-FFF2-40B4-BE49-F238E27FC236}">
                <a16:creationId xmlns:a16="http://schemas.microsoft.com/office/drawing/2014/main" id="{0EF0BACF-772C-47E5-95ED-5A36D811FC25}"/>
              </a:ext>
            </a:extLst>
          </p:cNvPr>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0483" name="Rectangle 1027">
            <a:extLst>
              <a:ext uri="{FF2B5EF4-FFF2-40B4-BE49-F238E27FC236}">
                <a16:creationId xmlns:a16="http://schemas.microsoft.com/office/drawing/2014/main" id="{8F393F2D-B9C8-437D-ACF0-C810E62BBCF4}"/>
              </a:ext>
            </a:extLst>
          </p:cNvPr>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5" name="Text Box 2">
            <a:extLst>
              <a:ext uri="{FF2B5EF4-FFF2-40B4-BE49-F238E27FC236}">
                <a16:creationId xmlns:a16="http://schemas.microsoft.com/office/drawing/2014/main" id="{98ED7914-7946-4B0D-9D81-9B31D0690EA5}"/>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2861535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5379</TotalTime>
  <Words>1525</Words>
  <Application>Microsoft Office PowerPoint</Application>
  <PresentationFormat>On-screen Show (4:3)</PresentationFormat>
  <Paragraphs>246</Paragraphs>
  <Slides>23</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23</vt:i4>
      </vt:variant>
    </vt:vector>
  </HeadingPairs>
  <TitlesOfParts>
    <vt:vector size="30" baseType="lpstr">
      <vt:lpstr>Arial</vt:lpstr>
      <vt:lpstr>Helvetica</vt:lpstr>
      <vt:lpstr>Monotype Sorts</vt:lpstr>
      <vt:lpstr>Times New Roman</vt:lpstr>
      <vt:lpstr>Verdana</vt:lpstr>
      <vt:lpstr>Office Theme</vt:lpstr>
      <vt:lpstr>IEEE-SA_PowerPoint_Template</vt:lpstr>
      <vt:lpstr>PowerPoint Presentation</vt:lpstr>
      <vt:lpstr>Sign In for attendance </vt:lpstr>
      <vt:lpstr>PowerPoint Presentation</vt:lpstr>
      <vt:lpstr>PowerPoint Presentation</vt:lpstr>
      <vt:lpstr>Overhead</vt:lpstr>
      <vt:lpstr>Instructions for the WG Chair</vt:lpstr>
      <vt:lpstr>Participants, Patents, and Duty to Inform</vt:lpstr>
      <vt:lpstr>Patent Related Links</vt:lpstr>
      <vt:lpstr>Call for Potentially Essential Patents</vt:lpstr>
      <vt:lpstr>Other Guidelines for IEEE WG Meetings</vt:lpstr>
      <vt:lpstr>Recirc Results and Goals</vt:lpstr>
      <vt:lpstr>4z-EIR Schedule for the Week</vt:lpstr>
      <vt:lpstr>Agenda</vt:lpstr>
      <vt:lpstr>IEEE-SA RevCom Comment Resolution Preparation Guidelines</vt:lpstr>
      <vt:lpstr>RevCom Guidelines</vt:lpstr>
      <vt:lpstr>RevCom Guidelines</vt:lpstr>
      <vt:lpstr>RevCom Guidelines</vt:lpstr>
      <vt:lpstr>RevCom Guidelines</vt:lpstr>
      <vt:lpstr>Motions and Discussion</vt:lpstr>
      <vt:lpstr>July Accomplishments</vt:lpstr>
      <vt:lpstr>PowerPoint Presentation</vt:lpstr>
      <vt:lpstr>Examples</vt:lpstr>
      <vt:lpstr>Example</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93</cp:revision>
  <cp:lastPrinted>2000-03-07T00:55:37Z</cp:lastPrinted>
  <dcterms:created xsi:type="dcterms:W3CDTF">2016-01-17T22:48:36Z</dcterms:created>
  <dcterms:modified xsi:type="dcterms:W3CDTF">2019-09-15T17:45:18Z</dcterms:modified>
</cp:coreProperties>
</file>