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 id="2147483660" r:id="rId2"/>
  </p:sldMasterIdLst>
  <p:notesMasterIdLst>
    <p:notesMasterId r:id="rId26"/>
  </p:notesMasterIdLst>
  <p:sldIdLst>
    <p:sldId id="287" r:id="rId3"/>
    <p:sldId id="288" r:id="rId4"/>
    <p:sldId id="258" r:id="rId5"/>
    <p:sldId id="259" r:id="rId6"/>
    <p:sldId id="284" r:id="rId7"/>
    <p:sldId id="278" r:id="rId8"/>
    <p:sldId id="279" r:id="rId9"/>
    <p:sldId id="280" r:id="rId10"/>
    <p:sldId id="281" r:id="rId11"/>
    <p:sldId id="282" r:id="rId12"/>
    <p:sldId id="273" r:id="rId13"/>
    <p:sldId id="261" r:id="rId14"/>
    <p:sldId id="263" r:id="rId15"/>
    <p:sldId id="308" r:id="rId16"/>
    <p:sldId id="311" r:id="rId17"/>
    <p:sldId id="312" r:id="rId18"/>
    <p:sldId id="313" r:id="rId19"/>
    <p:sldId id="314" r:id="rId20"/>
    <p:sldId id="340" r:id="rId21"/>
    <p:sldId id="337" r:id="rId22"/>
    <p:sldId id="338" r:id="rId23"/>
    <p:sldId id="333" r:id="rId24"/>
    <p:sldId id="334" r:id="rId25"/>
  </p:sldIdLst>
  <p:sldSz cx="9144000" cy="6858000" type="screen4x3"/>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85C245-73EB-43A1-917E-1B78E9814D31}" v="12" dt="2019-09-15T15:05:51.98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60" autoAdjust="0"/>
    <p:restoredTop sz="94660"/>
  </p:normalViewPr>
  <p:slideViewPr>
    <p:cSldViewPr>
      <p:cViewPr varScale="1">
        <p:scale>
          <a:sx n="58" d="100"/>
          <a:sy n="58" d="100"/>
        </p:scale>
        <p:origin x="1507" y="5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162"/>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31" Type="http://schemas.microsoft.com/office/2016/11/relationships/changesInfo" Target="changesInfos/changesInfo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m Harrington" userId="c9ef61428b357156" providerId="LiveId" clId="{1385C245-73EB-43A1-917E-1B78E9814D31}"/>
    <pc:docChg chg="undo custSel delSld modSld modMainMaster">
      <pc:chgData name="Tim Harrington" userId="c9ef61428b357156" providerId="LiveId" clId="{1385C245-73EB-43A1-917E-1B78E9814D31}" dt="2019-09-15T15:06:19.837" v="207" actId="2696"/>
      <pc:docMkLst>
        <pc:docMk/>
      </pc:docMkLst>
      <pc:sldChg chg="modSp">
        <pc:chgData name="Tim Harrington" userId="c9ef61428b357156" providerId="LiveId" clId="{1385C245-73EB-43A1-917E-1B78E9814D31}" dt="2019-09-15T14:55:53.369" v="75" actId="20577"/>
        <pc:sldMkLst>
          <pc:docMk/>
          <pc:sldMk cId="0" sldId="261"/>
        </pc:sldMkLst>
        <pc:graphicFrameChg chg="mod modGraphic">
          <ac:chgData name="Tim Harrington" userId="c9ef61428b357156" providerId="LiveId" clId="{1385C245-73EB-43A1-917E-1B78E9814D31}" dt="2019-09-15T14:55:53.369" v="75" actId="20577"/>
          <ac:graphicFrameMkLst>
            <pc:docMk/>
            <pc:sldMk cId="0" sldId="261"/>
            <ac:graphicFrameMk id="7" creationId="{512FCB49-E6DA-4039-B5A4-C488B9A1926B}"/>
          </ac:graphicFrameMkLst>
        </pc:graphicFrameChg>
      </pc:sldChg>
      <pc:sldChg chg="modSp">
        <pc:chgData name="Tim Harrington" userId="c9ef61428b357156" providerId="LiveId" clId="{1385C245-73EB-43A1-917E-1B78E9814D31}" dt="2019-09-15T14:57:50.850" v="76"/>
        <pc:sldMkLst>
          <pc:docMk/>
          <pc:sldMk cId="0" sldId="263"/>
        </pc:sldMkLst>
        <pc:spChg chg="mod">
          <ac:chgData name="Tim Harrington" userId="c9ef61428b357156" providerId="LiveId" clId="{1385C245-73EB-43A1-917E-1B78E9814D31}" dt="2019-09-15T14:57:50.850" v="76"/>
          <ac:spMkLst>
            <pc:docMk/>
            <pc:sldMk cId="0" sldId="263"/>
            <ac:spMk id="13318" creationId="{E7C3CFF8-E788-4F01-87AE-DAECA83A0086}"/>
          </ac:spMkLst>
        </pc:spChg>
      </pc:sldChg>
      <pc:sldChg chg="modSp">
        <pc:chgData name="Tim Harrington" userId="c9ef61428b357156" providerId="LiveId" clId="{1385C245-73EB-43A1-917E-1B78E9814D31}" dt="2019-09-15T14:52:44.206" v="66" actId="20577"/>
        <pc:sldMkLst>
          <pc:docMk/>
          <pc:sldMk cId="0" sldId="273"/>
        </pc:sldMkLst>
        <pc:spChg chg="mod">
          <ac:chgData name="Tim Harrington" userId="c9ef61428b357156" providerId="LiveId" clId="{1385C245-73EB-43A1-917E-1B78E9814D31}" dt="2019-09-15T14:52:44.206" v="66" actId="20577"/>
          <ac:spMkLst>
            <pc:docMk/>
            <pc:sldMk cId="0" sldId="273"/>
            <ac:spMk id="12293" creationId="{CFEBF262-3F24-43A9-BB33-4FA8B11D4E16}"/>
          </ac:spMkLst>
        </pc:spChg>
      </pc:sldChg>
      <pc:sldChg chg="modSp">
        <pc:chgData name="Tim Harrington" userId="c9ef61428b357156" providerId="LiveId" clId="{1385C245-73EB-43A1-917E-1B78E9814D31}" dt="2019-09-15T14:49:58.603" v="48" actId="20577"/>
        <pc:sldMkLst>
          <pc:docMk/>
          <pc:sldMk cId="0" sldId="287"/>
        </pc:sldMkLst>
        <pc:spChg chg="mod">
          <ac:chgData name="Tim Harrington" userId="c9ef61428b357156" providerId="LiveId" clId="{1385C245-73EB-43A1-917E-1B78E9814D31}" dt="2019-09-15T14:49:58.603" v="48" actId="20577"/>
          <ac:spMkLst>
            <pc:docMk/>
            <pc:sldMk cId="0" sldId="287"/>
            <ac:spMk id="2" creationId="{500CA393-BE7D-4F6C-99E2-7A9245C88DC2}"/>
          </ac:spMkLst>
        </pc:spChg>
      </pc:sldChg>
      <pc:sldChg chg="modSp">
        <pc:chgData name="Tim Harrington" userId="c9ef61428b357156" providerId="LiveId" clId="{1385C245-73EB-43A1-917E-1B78E9814D31}" dt="2019-09-15T15:02:43.302" v="151" actId="20577"/>
        <pc:sldMkLst>
          <pc:docMk/>
          <pc:sldMk cId="3713206816" sldId="337"/>
        </pc:sldMkLst>
        <pc:spChg chg="mod">
          <ac:chgData name="Tim Harrington" userId="c9ef61428b357156" providerId="LiveId" clId="{1385C245-73EB-43A1-917E-1B78E9814D31}" dt="2019-09-15T14:58:34.157" v="80" actId="20577"/>
          <ac:spMkLst>
            <pc:docMk/>
            <pc:sldMk cId="3713206816" sldId="337"/>
            <ac:spMk id="2" creationId="{8B723831-EE36-4148-BBF6-BD2DCB294C84}"/>
          </ac:spMkLst>
        </pc:spChg>
        <pc:spChg chg="mod">
          <ac:chgData name="Tim Harrington" userId="c9ef61428b357156" providerId="LiveId" clId="{1385C245-73EB-43A1-917E-1B78E9814D31}" dt="2019-09-15T15:02:43.302" v="151" actId="20577"/>
          <ac:spMkLst>
            <pc:docMk/>
            <pc:sldMk cId="3713206816" sldId="337"/>
            <ac:spMk id="3" creationId="{C8661547-E7FE-4216-B014-A974163B41E2}"/>
          </ac:spMkLst>
        </pc:spChg>
      </pc:sldChg>
      <pc:sldChg chg="modSp">
        <pc:chgData name="Tim Harrington" userId="c9ef61428b357156" providerId="LiveId" clId="{1385C245-73EB-43A1-917E-1B78E9814D31}" dt="2019-09-15T15:05:51.988" v="206" actId="255"/>
        <pc:sldMkLst>
          <pc:docMk/>
          <pc:sldMk cId="269485508" sldId="338"/>
        </pc:sldMkLst>
        <pc:spChg chg="mod">
          <ac:chgData name="Tim Harrington" userId="c9ef61428b357156" providerId="LiveId" clId="{1385C245-73EB-43A1-917E-1B78E9814D31}" dt="2019-09-15T15:05:51.988" v="206" actId="255"/>
          <ac:spMkLst>
            <pc:docMk/>
            <pc:sldMk cId="269485508" sldId="338"/>
            <ac:spMk id="5124" creationId="{00000000-0000-0000-0000-000000000000}"/>
          </ac:spMkLst>
        </pc:spChg>
      </pc:sldChg>
      <pc:sldChg chg="del">
        <pc:chgData name="Tim Harrington" userId="c9ef61428b357156" providerId="LiveId" clId="{1385C245-73EB-43A1-917E-1B78E9814D31}" dt="2019-09-15T15:06:19.837" v="207" actId="2696"/>
        <pc:sldMkLst>
          <pc:docMk/>
          <pc:sldMk cId="3128966203" sldId="341"/>
        </pc:sldMkLst>
      </pc:sldChg>
      <pc:sldMasterChg chg="modSp">
        <pc:chgData name="Tim Harrington" userId="c9ef61428b357156" providerId="LiveId" clId="{1385C245-73EB-43A1-917E-1B78E9814D31}" dt="2019-09-15T14:48:32.660" v="13" actId="20577"/>
        <pc:sldMasterMkLst>
          <pc:docMk/>
          <pc:sldMasterMk cId="0" sldId="2147483648"/>
        </pc:sldMasterMkLst>
        <pc:spChg chg="mod">
          <ac:chgData name="Tim Harrington" userId="c9ef61428b357156" providerId="LiveId" clId="{1385C245-73EB-43A1-917E-1B78E9814D31}" dt="2019-09-15T14:48:32.660" v="13" actId="20577"/>
          <ac:spMkLst>
            <pc:docMk/>
            <pc:sldMasterMk cId="0" sldId="2147483648"/>
            <ac:spMk id="2" creationId="{07CC2B97-0371-4993-915E-8C16730C8DB4}"/>
          </ac:spMkLst>
        </pc:spChg>
        <pc:spChg chg="mod">
          <ac:chgData name="Tim Harrington" userId="c9ef61428b357156" providerId="LiveId" clId="{1385C245-73EB-43A1-917E-1B78E9814D31}" dt="2019-09-15T14:48:16.019" v="0"/>
          <ac:spMkLst>
            <pc:docMk/>
            <pc:sldMasterMk cId="0" sldId="2147483648"/>
            <ac:spMk id="1026" creationId="{3CBE3D52-5A01-43AD-8F2B-E9EBF72EB6E0}"/>
          </ac:spMkLst>
        </pc:sp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a:extLst>
              <a:ext uri="{FF2B5EF4-FFF2-40B4-BE49-F238E27FC236}">
                <a16:creationId xmlns:a16="http://schemas.microsoft.com/office/drawing/2014/main" id="{DFB1EA5F-977E-47D3-8DE8-1B06543AE070}"/>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1" name="AutoShape 2">
            <a:extLst>
              <a:ext uri="{FF2B5EF4-FFF2-40B4-BE49-F238E27FC236}">
                <a16:creationId xmlns:a16="http://schemas.microsoft.com/office/drawing/2014/main" id="{3B2C9930-DFF4-481C-AC20-B1410F4B085A}"/>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2" name="AutoShape 3">
            <a:extLst>
              <a:ext uri="{FF2B5EF4-FFF2-40B4-BE49-F238E27FC236}">
                <a16:creationId xmlns:a16="http://schemas.microsoft.com/office/drawing/2014/main" id="{6CFA861B-DFC4-4C4D-86F9-23BDA7AA9952}"/>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3" name="AutoShape 4">
            <a:extLst>
              <a:ext uri="{FF2B5EF4-FFF2-40B4-BE49-F238E27FC236}">
                <a16:creationId xmlns:a16="http://schemas.microsoft.com/office/drawing/2014/main" id="{EA04145C-EA59-4815-88A0-FC80714F32F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4" name="AutoShape 5">
            <a:extLst>
              <a:ext uri="{FF2B5EF4-FFF2-40B4-BE49-F238E27FC236}">
                <a16:creationId xmlns:a16="http://schemas.microsoft.com/office/drawing/2014/main" id="{35AB5C75-790B-4962-9EFA-A89F419E8ABE}"/>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055" name="Text Box 6">
            <a:extLst>
              <a:ext uri="{FF2B5EF4-FFF2-40B4-BE49-F238E27FC236}">
                <a16:creationId xmlns:a16="http://schemas.microsoft.com/office/drawing/2014/main" id="{08885045-0D5A-4728-A3E2-4F10C7739ACD}"/>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52DDE72A-E8D0-413D-9873-0A11F3BE8F9C}"/>
              </a:ext>
            </a:extLst>
          </p:cNvPr>
          <p:cNvSpPr>
            <a:spLocks noGrp="1" noChangeArrowheads="1"/>
          </p:cNvSpPr>
          <p:nvPr>
            <p:ph type="dt"/>
          </p:nvPr>
        </p:nvSpPr>
        <p:spPr bwMode="auto">
          <a:xfrm>
            <a:off x="646113" y="85725"/>
            <a:ext cx="2700337" cy="211138"/>
          </a:xfrm>
          <a:prstGeom prst="rect">
            <a:avLst/>
          </a:prstGeom>
          <a:noFill/>
          <a:ln>
            <a:noFill/>
          </a:ln>
          <a:effectLst/>
          <a:extLst>
            <a:ext uri="{FAA26D3D-D897-4be2-8F04-BA451C77F1D7}"/>
          </a:ex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2057" name="Rectangle 8">
            <a:extLst>
              <a:ext uri="{FF2B5EF4-FFF2-40B4-BE49-F238E27FC236}">
                <a16:creationId xmlns:a16="http://schemas.microsoft.com/office/drawing/2014/main" id="{5D178EF4-7719-42E9-99C9-38A8EDDF30C8}"/>
              </a:ext>
            </a:extLst>
          </p:cNvPr>
          <p:cNvSpPr>
            <a:spLocks noGrp="1" noRot="1" noChangeAspect="1" noChangeArrowheads="1"/>
          </p:cNvSpPr>
          <p:nvPr>
            <p:ph type="sldImg"/>
          </p:nvPr>
        </p:nvSpPr>
        <p:spPr bwMode="auto">
          <a:xfrm>
            <a:off x="1130300" y="698500"/>
            <a:ext cx="4594225"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E95F65AB-C198-455F-98ED-9020E383E637}"/>
              </a:ext>
            </a:extLst>
          </p:cNvPr>
          <p:cNvSpPr>
            <a:spLocks noGrp="1" noChangeArrowheads="1"/>
          </p:cNvSpPr>
          <p:nvPr>
            <p:ph type="body"/>
          </p:nvPr>
        </p:nvSpPr>
        <p:spPr bwMode="auto">
          <a:xfrm>
            <a:off x="914400" y="4387850"/>
            <a:ext cx="5021263" cy="4148138"/>
          </a:xfrm>
          <a:prstGeom prst="rect">
            <a:avLst/>
          </a:prstGeom>
          <a:noFill/>
          <a:ln>
            <a:noFill/>
          </a:ln>
          <a:effectLst/>
          <a:extLst>
            <a:ext uri="{FAA26D3D-D897-4be2-8F04-BA451C77F1D7}"/>
          </a:ex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2059" name="Text Box 10">
            <a:extLst>
              <a:ext uri="{FF2B5EF4-FFF2-40B4-BE49-F238E27FC236}">
                <a16:creationId xmlns:a16="http://schemas.microsoft.com/office/drawing/2014/main" id="{DB1E2113-D5A6-4F17-BC79-592CF2A7B3C4}"/>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1FBB0280-7FDB-42F8-80BE-5140BF9F70F3}"/>
              </a:ext>
            </a:extLst>
          </p:cNvPr>
          <p:cNvSpPr>
            <a:spLocks noGrp="1" noChangeArrowheads="1"/>
          </p:cNvSpPr>
          <p:nvPr>
            <p:ph type="sldNum"/>
          </p:nvPr>
        </p:nvSpPr>
        <p:spPr bwMode="auto">
          <a:xfrm>
            <a:off x="2901950" y="8942388"/>
            <a:ext cx="784225" cy="730250"/>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849CD162-DA8B-4862-A421-63D374318C1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B6EB9AA9-9353-453B-90EF-FECF507A5A7B}"/>
              </a:ext>
            </a:extLst>
          </p:cNvPr>
          <p:cNvSpPr>
            <a:spLocks noChangeArrowheads="1"/>
          </p:cNvSpPr>
          <p:nvPr/>
        </p:nvSpPr>
        <p:spPr bwMode="auto">
          <a:xfrm>
            <a:off x="715963" y="8942388"/>
            <a:ext cx="2255837"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a:solidFill>
                  <a:srgbClr val="000000"/>
                </a:solidFill>
              </a:rPr>
              <a:t>Tentative agenda Full WG</a:t>
            </a:r>
          </a:p>
        </p:txBody>
      </p:sp>
      <p:sp>
        <p:nvSpPr>
          <p:cNvPr id="2062" name="Line 13">
            <a:extLst>
              <a:ext uri="{FF2B5EF4-FFF2-40B4-BE49-F238E27FC236}">
                <a16:creationId xmlns:a16="http://schemas.microsoft.com/office/drawing/2014/main" id="{ED4607DC-841C-4B3C-9F22-63593D4FF4B1}"/>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063" name="Line 14">
            <a:extLst>
              <a:ext uri="{FF2B5EF4-FFF2-40B4-BE49-F238E27FC236}">
                <a16:creationId xmlns:a16="http://schemas.microsoft.com/office/drawing/2014/main" id="{069F2BC8-5218-4604-97D0-AC9CD00D4D38}"/>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7">
            <a:extLst>
              <a:ext uri="{FF2B5EF4-FFF2-40B4-BE49-F238E27FC236}">
                <a16:creationId xmlns:a16="http://schemas.microsoft.com/office/drawing/2014/main" id="{364F059A-8FED-4513-B7FD-B6A32B59E3FE}"/>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4099" name="Rectangle 11">
            <a:extLst>
              <a:ext uri="{FF2B5EF4-FFF2-40B4-BE49-F238E27FC236}">
                <a16:creationId xmlns:a16="http://schemas.microsoft.com/office/drawing/2014/main" id="{462BC68E-D8D1-4102-9061-337592ABBF41}"/>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45B72931-6ED6-4239-BB1E-EF9792E12CBA}" type="slidenum">
              <a:rPr lang="en-US" altLang="en-US" sz="2400" smtClean="0"/>
              <a:pPr>
                <a:spcBef>
                  <a:spcPct val="0"/>
                </a:spcBef>
                <a:buClrTx/>
                <a:buFontTx/>
                <a:buNone/>
              </a:pPr>
              <a:t>1</a:t>
            </a:fld>
            <a:endParaRPr lang="en-US" altLang="en-US" sz="2400"/>
          </a:p>
        </p:txBody>
      </p:sp>
      <p:sp>
        <p:nvSpPr>
          <p:cNvPr id="4100" name="Text Box 1">
            <a:extLst>
              <a:ext uri="{FF2B5EF4-FFF2-40B4-BE49-F238E27FC236}">
                <a16:creationId xmlns:a16="http://schemas.microsoft.com/office/drawing/2014/main" id="{C0B809A3-D064-4D49-ADB9-513E4C70F292}"/>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4101" name="Text Box 2">
            <a:extLst>
              <a:ext uri="{FF2B5EF4-FFF2-40B4-BE49-F238E27FC236}">
                <a16:creationId xmlns:a16="http://schemas.microsoft.com/office/drawing/2014/main" id="{7AF120C0-79E1-413E-9659-5102B68E937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DDF7B2EF-908B-4855-B16E-3EDAA59C6F59}" type="slidenum">
              <a:rPr lang="en-US" altLang="en-US"/>
              <a:pPr algn="r" eaLnBrk="1" hangingPunct="1">
                <a:spcBef>
                  <a:spcPct val="0"/>
                </a:spcBef>
                <a:buClrTx/>
                <a:buFontTx/>
                <a:buNone/>
              </a:pPr>
              <a:t>1</a:t>
            </a:fld>
            <a:endParaRPr lang="en-US" altLang="en-US"/>
          </a:p>
        </p:txBody>
      </p:sp>
      <p:sp>
        <p:nvSpPr>
          <p:cNvPr id="4102" name="Text Box 3">
            <a:extLst>
              <a:ext uri="{FF2B5EF4-FFF2-40B4-BE49-F238E27FC236}">
                <a16:creationId xmlns:a16="http://schemas.microsoft.com/office/drawing/2014/main" id="{5D983CE8-B849-47EA-A01A-907C1846A573}"/>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4103" name="Text Box 4">
            <a:extLst>
              <a:ext uri="{FF2B5EF4-FFF2-40B4-BE49-F238E27FC236}">
                <a16:creationId xmlns:a16="http://schemas.microsoft.com/office/drawing/2014/main" id="{15A9D5FC-D135-4E20-8EEC-F7EB2722283E}"/>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170" name="Rectangle 7">
            <a:extLst>
              <a:ext uri="{FF2B5EF4-FFF2-40B4-BE49-F238E27FC236}">
                <a16:creationId xmlns:a16="http://schemas.microsoft.com/office/drawing/2014/main" id="{564B0D9D-CC2F-49C4-901C-917D9CD1F257}"/>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7171" name="Rectangle 11">
            <a:extLst>
              <a:ext uri="{FF2B5EF4-FFF2-40B4-BE49-F238E27FC236}">
                <a16:creationId xmlns:a16="http://schemas.microsoft.com/office/drawing/2014/main" id="{31AED68F-3A45-4AAB-BEAB-2F4844AE3886}"/>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CE427936-8466-4E71-9372-C467A0850574}" type="slidenum">
              <a:rPr lang="en-US" altLang="en-US" sz="2400" smtClean="0"/>
              <a:pPr>
                <a:spcBef>
                  <a:spcPct val="0"/>
                </a:spcBef>
                <a:buClrTx/>
                <a:buFontTx/>
                <a:buNone/>
              </a:pPr>
              <a:t>3</a:t>
            </a:fld>
            <a:endParaRPr lang="en-US" altLang="en-US" sz="2400"/>
          </a:p>
        </p:txBody>
      </p:sp>
      <p:sp>
        <p:nvSpPr>
          <p:cNvPr id="7172" name="Text Box 1">
            <a:extLst>
              <a:ext uri="{FF2B5EF4-FFF2-40B4-BE49-F238E27FC236}">
                <a16:creationId xmlns:a16="http://schemas.microsoft.com/office/drawing/2014/main" id="{A830E691-1D8F-4044-82B0-44EFCE12A42D}"/>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7173" name="Text Box 2">
            <a:extLst>
              <a:ext uri="{FF2B5EF4-FFF2-40B4-BE49-F238E27FC236}">
                <a16:creationId xmlns:a16="http://schemas.microsoft.com/office/drawing/2014/main" id="{7250F045-374C-4CDE-BD24-49BA957100E8}"/>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ACCC17A-4F63-4159-97FD-5FB4013CE7F6}" type="slidenum">
              <a:rPr lang="en-US" altLang="en-US"/>
              <a:pPr algn="r" eaLnBrk="1" hangingPunct="1">
                <a:spcBef>
                  <a:spcPct val="0"/>
                </a:spcBef>
                <a:buClrTx/>
                <a:buFontTx/>
                <a:buNone/>
              </a:pPr>
              <a:t>3</a:t>
            </a:fld>
            <a:endParaRPr lang="en-US" altLang="en-US"/>
          </a:p>
        </p:txBody>
      </p:sp>
      <p:sp>
        <p:nvSpPr>
          <p:cNvPr id="7174" name="Text Box 3">
            <a:extLst>
              <a:ext uri="{FF2B5EF4-FFF2-40B4-BE49-F238E27FC236}">
                <a16:creationId xmlns:a16="http://schemas.microsoft.com/office/drawing/2014/main" id="{EDB1A22C-2714-424F-939A-534858EDF94A}"/>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7175" name="Text Box 4">
            <a:extLst>
              <a:ext uri="{FF2B5EF4-FFF2-40B4-BE49-F238E27FC236}">
                <a16:creationId xmlns:a16="http://schemas.microsoft.com/office/drawing/2014/main" id="{76922237-40BD-4300-898D-1922B5585E23}"/>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494BFBF4-56F1-4EFF-8EA6-C74EF8EE3419}"/>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9219" name="Rectangle 11">
            <a:extLst>
              <a:ext uri="{FF2B5EF4-FFF2-40B4-BE49-F238E27FC236}">
                <a16:creationId xmlns:a16="http://schemas.microsoft.com/office/drawing/2014/main" id="{91C28D62-700F-405B-867B-8936B47576DA}"/>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B1B21D4-4E84-41D7-B386-6FC67324E6A4}" type="slidenum">
              <a:rPr lang="en-US" altLang="en-US" sz="2400" smtClean="0"/>
              <a:pPr>
                <a:spcBef>
                  <a:spcPct val="0"/>
                </a:spcBef>
                <a:buClrTx/>
                <a:buFontTx/>
                <a:buNone/>
              </a:pPr>
              <a:t>4</a:t>
            </a:fld>
            <a:endParaRPr lang="en-US" altLang="en-US" sz="2400"/>
          </a:p>
        </p:txBody>
      </p:sp>
      <p:sp>
        <p:nvSpPr>
          <p:cNvPr id="9220" name="Text Box 1">
            <a:extLst>
              <a:ext uri="{FF2B5EF4-FFF2-40B4-BE49-F238E27FC236}">
                <a16:creationId xmlns:a16="http://schemas.microsoft.com/office/drawing/2014/main" id="{AF94A18D-8E4E-4493-93DB-23AE2C3E0A12}"/>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9221" name="Text Box 2">
            <a:extLst>
              <a:ext uri="{FF2B5EF4-FFF2-40B4-BE49-F238E27FC236}">
                <a16:creationId xmlns:a16="http://schemas.microsoft.com/office/drawing/2014/main" id="{A0D652E7-3C61-467E-8B86-2BEBB33FA5C4}"/>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
        <p:nvSpPr>
          <p:cNvPr id="9222" name="Text Box 3">
            <a:extLst>
              <a:ext uri="{FF2B5EF4-FFF2-40B4-BE49-F238E27FC236}">
                <a16:creationId xmlns:a16="http://schemas.microsoft.com/office/drawing/2014/main" id="{0B5392C6-18EC-4C5E-9612-B2214BEC23E3}"/>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07/12/10</a:t>
            </a:r>
          </a:p>
        </p:txBody>
      </p:sp>
      <p:sp>
        <p:nvSpPr>
          <p:cNvPr id="9223" name="Text Box 4">
            <a:extLst>
              <a:ext uri="{FF2B5EF4-FFF2-40B4-BE49-F238E27FC236}">
                <a16:creationId xmlns:a16="http://schemas.microsoft.com/office/drawing/2014/main" id="{75AC8BE3-5C57-46DC-974F-233E9A6B0F2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68EC70C-2E24-4C8A-B37B-5D57E603AB8A}" type="slidenum">
              <a:rPr lang="en-US" altLang="en-US"/>
              <a:pPr algn="r" eaLnBrk="1" hangingPunct="1">
                <a:spcBef>
                  <a:spcPct val="0"/>
                </a:spcBef>
                <a:buClrTx/>
                <a:buFontTx/>
                <a:buNone/>
              </a:pPr>
              <a:t>4</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5E3E3EBC-012A-4974-B1FE-BEC9B7B2926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52C63EDF-B74E-46E4-A5E5-8C498EE316B5}" type="slidenum">
              <a:rPr lang="en-US" altLang="en-US" sz="1300" smtClean="0">
                <a:solidFill>
                  <a:schemeClr val="tx1"/>
                </a:solidFill>
              </a:rPr>
              <a:pPr eaLnBrk="0" hangingPunct="0">
                <a:spcBef>
                  <a:spcPct val="0"/>
                </a:spcBef>
                <a:buClrTx/>
                <a:buFontTx/>
                <a:buNone/>
              </a:pPr>
              <a:t>6</a:t>
            </a:fld>
            <a:endParaRPr lang="en-US" altLang="en-US" sz="1300">
              <a:solidFill>
                <a:schemeClr val="tx1"/>
              </a:solidFill>
            </a:endParaRPr>
          </a:p>
        </p:txBody>
      </p:sp>
      <p:sp>
        <p:nvSpPr>
          <p:cNvPr id="17411" name="Rectangle 1026">
            <a:extLst>
              <a:ext uri="{FF2B5EF4-FFF2-40B4-BE49-F238E27FC236}">
                <a16:creationId xmlns:a16="http://schemas.microsoft.com/office/drawing/2014/main" id="{B1B960E5-1C45-4A87-BDB8-215FA1FFF808}"/>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latin typeface="Times New Roman" panose="02020603050405020304" pitchFamily="18" charset="0"/>
            </a:endParaRPr>
          </a:p>
        </p:txBody>
      </p:sp>
      <p:sp>
        <p:nvSpPr>
          <p:cNvPr id="17412" name="Rectangle 1027">
            <a:extLst>
              <a:ext uri="{FF2B5EF4-FFF2-40B4-BE49-F238E27FC236}">
                <a16:creationId xmlns:a16="http://schemas.microsoft.com/office/drawing/2014/main" id="{1E2A2E14-0182-47F1-8500-93A9925166A4}"/>
              </a:ext>
            </a:extLst>
          </p:cNvPr>
          <p:cNvSpPr>
            <a:spLocks noGrp="1" noRot="1" noChangeAspect="1" noChangeArrowheads="1" noTextEdit="1"/>
          </p:cNvSpPr>
          <p:nvPr>
            <p:ph type="sldImg"/>
          </p:nvPr>
        </p:nvSpPr>
        <p:spPr>
          <a:xfrm>
            <a:off x="1131888" y="698500"/>
            <a:ext cx="4591050" cy="3443288"/>
          </a:xfrm>
          <a:ln w="12700" cap="flat">
            <a:solidFill>
              <a:schemeClr val="tx1"/>
            </a:solidFill>
          </a:ln>
        </p:spPr>
      </p:sp>
    </p:spTree>
    <p:extLst>
      <p:ext uri="{BB962C8B-B14F-4D97-AF65-F5344CB8AC3E}">
        <p14:creationId xmlns:p14="http://schemas.microsoft.com/office/powerpoint/2010/main" val="12360585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8116760F-80A0-4432-995E-36EFF08CB298}"/>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defTabSz="966788">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0" hangingPunct="0">
              <a:spcBef>
                <a:spcPct val="0"/>
              </a:spcBef>
              <a:buClrTx/>
              <a:buFontTx/>
              <a:buNone/>
            </a:pPr>
            <a:fld id="{39C7B9F7-5149-4AAC-B7E8-709437E86353}" type="slidenum">
              <a:rPr lang="en-US" altLang="en-US" sz="1300" smtClean="0">
                <a:solidFill>
                  <a:schemeClr val="tx1"/>
                </a:solidFill>
              </a:rPr>
              <a:pPr eaLnBrk="0" hangingPunct="0">
                <a:spcBef>
                  <a:spcPct val="0"/>
                </a:spcBef>
                <a:buClrTx/>
                <a:buFontTx/>
                <a:buNone/>
              </a:pPr>
              <a:t>10</a:t>
            </a:fld>
            <a:endParaRPr lang="en-US" altLang="en-US" sz="1300">
              <a:solidFill>
                <a:schemeClr val="tx1"/>
              </a:solidFill>
            </a:endParaRPr>
          </a:p>
        </p:txBody>
      </p:sp>
      <p:sp>
        <p:nvSpPr>
          <p:cNvPr id="22531" name="Rectangle 2">
            <a:extLst>
              <a:ext uri="{FF2B5EF4-FFF2-40B4-BE49-F238E27FC236}">
                <a16:creationId xmlns:a16="http://schemas.microsoft.com/office/drawing/2014/main" id="{1386F86A-B88D-4F9E-8477-F98F6C43303C}"/>
              </a:ext>
            </a:extLst>
          </p:cNvPr>
          <p:cNvSpPr>
            <a:spLocks noGrp="1" noRot="1" noChangeAspect="1" noChangeArrowheads="1" noTextEdit="1"/>
          </p:cNvSpPr>
          <p:nvPr>
            <p:ph type="sldImg"/>
          </p:nvPr>
        </p:nvSpPr>
        <p:spPr>
          <a:xfrm>
            <a:off x="1131888" y="698500"/>
            <a:ext cx="4591050" cy="3443288"/>
          </a:xfrm>
          <a:ln/>
        </p:spPr>
      </p:sp>
      <p:sp>
        <p:nvSpPr>
          <p:cNvPr id="22532" name="Rectangle 3">
            <a:extLst>
              <a:ext uri="{FF2B5EF4-FFF2-40B4-BE49-F238E27FC236}">
                <a16:creationId xmlns:a16="http://schemas.microsoft.com/office/drawing/2014/main" id="{0F41C655-9B97-4D83-9EAA-2A4EB7636B64}"/>
              </a:ext>
            </a:extLst>
          </p:cNvPr>
          <p:cNvSpPr>
            <a:spLocks noGrp="1" noChangeArrowheads="1"/>
          </p:cNvSpPr>
          <p:nvPr>
            <p:ph type="body" idx="1"/>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4746429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6" name="Rectangle 7">
            <a:extLst>
              <a:ext uri="{FF2B5EF4-FFF2-40B4-BE49-F238E27FC236}">
                <a16:creationId xmlns:a16="http://schemas.microsoft.com/office/drawing/2014/main" id="{A1B6F530-E678-4D48-AE6A-C29E5C8DF2ED}"/>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1267" name="Rectangle 11">
            <a:extLst>
              <a:ext uri="{FF2B5EF4-FFF2-40B4-BE49-F238E27FC236}">
                <a16:creationId xmlns:a16="http://schemas.microsoft.com/office/drawing/2014/main" id="{1BD795F9-1B0F-4462-90B3-D03E61D590CB}"/>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3AE25376-9324-43BF-8A67-1BC72BD62A1A}" type="slidenum">
              <a:rPr lang="en-US" altLang="en-US" sz="2400" smtClean="0"/>
              <a:pPr>
                <a:spcBef>
                  <a:spcPct val="0"/>
                </a:spcBef>
                <a:buClrTx/>
                <a:buFontTx/>
                <a:buNone/>
              </a:pPr>
              <a:t>11</a:t>
            </a:fld>
            <a:endParaRPr lang="en-US" altLang="en-US" sz="2400"/>
          </a:p>
        </p:txBody>
      </p:sp>
      <p:sp>
        <p:nvSpPr>
          <p:cNvPr id="11268" name="Text Box 1">
            <a:extLst>
              <a:ext uri="{FF2B5EF4-FFF2-40B4-BE49-F238E27FC236}">
                <a16:creationId xmlns:a16="http://schemas.microsoft.com/office/drawing/2014/main" id="{20D59F53-3437-48C2-B094-7D14230D1E47}"/>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1269" name="Text Box 2">
            <a:extLst>
              <a:ext uri="{FF2B5EF4-FFF2-40B4-BE49-F238E27FC236}">
                <a16:creationId xmlns:a16="http://schemas.microsoft.com/office/drawing/2014/main" id="{DF2486C6-7641-4C4F-B3D4-611652CE0145}"/>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FF971760-387C-4497-877D-C594E0B7CE97}" type="slidenum">
              <a:rPr lang="en-US" altLang="en-US"/>
              <a:pPr algn="r" eaLnBrk="1" hangingPunct="1">
                <a:spcBef>
                  <a:spcPct val="0"/>
                </a:spcBef>
                <a:buClrTx/>
                <a:buFontTx/>
                <a:buNone/>
              </a:pPr>
              <a:t>11</a:t>
            </a:fld>
            <a:endParaRPr lang="en-US" altLang="en-US"/>
          </a:p>
        </p:txBody>
      </p:sp>
      <p:sp>
        <p:nvSpPr>
          <p:cNvPr id="11270" name="Text Box 3">
            <a:extLst>
              <a:ext uri="{FF2B5EF4-FFF2-40B4-BE49-F238E27FC236}">
                <a16:creationId xmlns:a16="http://schemas.microsoft.com/office/drawing/2014/main" id="{732766B5-4FE0-40E6-90DF-5CD694A4F870}"/>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1271" name="Text Box 4">
            <a:extLst>
              <a:ext uri="{FF2B5EF4-FFF2-40B4-BE49-F238E27FC236}">
                <a16:creationId xmlns:a16="http://schemas.microsoft.com/office/drawing/2014/main" id="{0C8A6FFA-A0DC-4A59-B094-83A681EB4766}"/>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8D53627D-5EBF-4F0D-9F01-4B88BEEA74A4}"/>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anose="020B0604020202020204" pitchFamily="34" charset="-128"/>
                <a:cs typeface="Arial Unicode MS" panose="020B0604020202020204" pitchFamily="34" charset="-128"/>
              </a:rPr>
              <a:t>07/12/10</a:t>
            </a:r>
          </a:p>
        </p:txBody>
      </p:sp>
      <p:sp>
        <p:nvSpPr>
          <p:cNvPr id="14339" name="Rectangle 11">
            <a:extLst>
              <a:ext uri="{FF2B5EF4-FFF2-40B4-BE49-F238E27FC236}">
                <a16:creationId xmlns:a16="http://schemas.microsoft.com/office/drawing/2014/main" id="{CF377C91-2B50-467B-BC28-2D938BD9C959}"/>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B568C790-096F-44F2-9844-A00552FD5E94}" type="slidenum">
              <a:rPr lang="en-US" altLang="en-US" sz="2400" smtClean="0"/>
              <a:pPr>
                <a:spcBef>
                  <a:spcPct val="0"/>
                </a:spcBef>
                <a:buClrTx/>
                <a:buFontTx/>
                <a:buNone/>
              </a:pPr>
              <a:t>13</a:t>
            </a:fld>
            <a:endParaRPr lang="en-US" altLang="en-US" sz="2400"/>
          </a:p>
        </p:txBody>
      </p:sp>
      <p:sp>
        <p:nvSpPr>
          <p:cNvPr id="14340" name="Text Box 1">
            <a:extLst>
              <a:ext uri="{FF2B5EF4-FFF2-40B4-BE49-F238E27FC236}">
                <a16:creationId xmlns:a16="http://schemas.microsoft.com/office/drawing/2014/main" id="{F315C435-5D59-4607-BC24-165A4DBBCAA1}"/>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14341" name="Text Box 2">
            <a:extLst>
              <a:ext uri="{FF2B5EF4-FFF2-40B4-BE49-F238E27FC236}">
                <a16:creationId xmlns:a16="http://schemas.microsoft.com/office/drawing/2014/main" id="{8531264E-0A97-4076-A1DF-B3EB9D8B41FC}"/>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EB217E21-96E0-4883-BDCC-2A52C199E287}" type="slidenum">
              <a:rPr lang="en-US" altLang="en-US"/>
              <a:pPr algn="r" eaLnBrk="1" hangingPunct="1">
                <a:spcBef>
                  <a:spcPct val="0"/>
                </a:spcBef>
                <a:buClrTx/>
                <a:buFontTx/>
                <a:buNone/>
              </a:pPr>
              <a:t>13</a:t>
            </a:fld>
            <a:endParaRPr lang="en-US" altLang="en-US"/>
          </a:p>
        </p:txBody>
      </p:sp>
      <p:sp>
        <p:nvSpPr>
          <p:cNvPr id="14342" name="Text Box 3">
            <a:extLst>
              <a:ext uri="{FF2B5EF4-FFF2-40B4-BE49-F238E27FC236}">
                <a16:creationId xmlns:a16="http://schemas.microsoft.com/office/drawing/2014/main" id="{A7629777-F245-4F8A-995F-C4B150DC45CC}"/>
              </a:ext>
            </a:extLst>
          </p:cNvPr>
          <p:cNvSpPr>
            <a:spLocks noGrp="1" noRot="1" noChangeAspect="1" noChangeArrowheads="1" noTextEdit="1"/>
          </p:cNvSpPr>
          <p:nvPr>
            <p:ph type="sldImg"/>
          </p:nvPr>
        </p:nvSpPr>
        <p:spPr>
          <a:xfrm>
            <a:off x="1130300" y="698500"/>
            <a:ext cx="4602163" cy="3451225"/>
          </a:xfrm>
          <a:solidFill>
            <a:srgbClr val="FFFFFF"/>
          </a:solidFill>
          <a:ln/>
        </p:spPr>
      </p:sp>
      <p:sp>
        <p:nvSpPr>
          <p:cNvPr id="14343" name="Text Box 4">
            <a:extLst>
              <a:ext uri="{FF2B5EF4-FFF2-40B4-BE49-F238E27FC236}">
                <a16:creationId xmlns:a16="http://schemas.microsoft.com/office/drawing/2014/main" id="{606592E9-8348-46B2-8194-AE38864C1199}"/>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 name="Rectangle 7"/>
          <p:cNvSpPr>
            <a:spLocks noGrp="1" noChangeArrowheads="1"/>
          </p:cNvSpPr>
          <p:nvPr>
            <p:ph type="dt" sz="quarter"/>
          </p:nvPr>
        </p:nvSpPr>
        <p:spPr>
          <a:noFill/>
        </p:spPr>
        <p:txBody>
          <a:bodyPr/>
          <a:lstStyle/>
          <a:p>
            <a:pPr>
              <a:defRPr/>
            </a:pPr>
            <a:r>
              <a:rPr lang="en-US"/>
              <a:t>07/12/10</a:t>
            </a:r>
          </a:p>
        </p:txBody>
      </p:sp>
      <p:sp>
        <p:nvSpPr>
          <p:cNvPr id="7" name="Rectangle 11"/>
          <p:cNvSpPr>
            <a:spLocks noGrp="1" noChangeArrowheads="1"/>
          </p:cNvSpPr>
          <p:nvPr>
            <p:ph type="sldNum" sz="quarter"/>
          </p:nvPr>
        </p:nvSpPr>
        <p:spPr>
          <a:noFill/>
        </p:spPr>
        <p:txBody>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eaLnBrk="1" hangingPunct="1">
              <a:spcBef>
                <a:spcPct val="0"/>
              </a:spcBef>
              <a:buClrTx/>
              <a:buFontTx/>
              <a:buNone/>
            </a:pPr>
            <a:r>
              <a:rPr lang="en-US" altLang="en-US" sz="2400"/>
              <a:t>Page </a:t>
            </a:r>
            <a:fld id="{001C0C56-F3F9-AE4F-B846-B6F9EE2ED653}" type="slidenum">
              <a:rPr lang="en-US" altLang="en-US" sz="2400"/>
              <a:pPr eaLnBrk="1" hangingPunct="1">
                <a:spcBef>
                  <a:spcPct val="0"/>
                </a:spcBef>
                <a:buClrTx/>
                <a:buFontTx/>
                <a:buNone/>
              </a:pPr>
              <a:t>21</a:t>
            </a:fld>
            <a:endParaRPr lang="en-US" altLang="en-US" sz="2400"/>
          </a:p>
        </p:txBody>
      </p:sp>
      <p:sp>
        <p:nvSpPr>
          <p:cNvPr id="22529" name="Text Box 1"/>
          <p:cNvSpPr txBox="1">
            <a:spLocks noChangeArrowheads="1"/>
          </p:cNvSpPr>
          <p:nvPr/>
        </p:nvSpPr>
        <p:spPr bwMode="auto">
          <a:xfrm>
            <a:off x="646113" y="96838"/>
            <a:ext cx="2708275" cy="2127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b">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buSzPct val="100000"/>
              <a:defRPr/>
            </a:pPr>
            <a:r>
              <a:rPr lang="en-US" sz="1400" b="1"/>
              <a:t>Jul 12, 2010</a:t>
            </a:r>
          </a:p>
        </p:txBody>
      </p:sp>
      <p:sp>
        <p:nvSpPr>
          <p:cNvPr id="22530" name="Text Box 2"/>
          <p:cNvSpPr txBox="1">
            <a:spLocks noChangeArrowheads="1"/>
          </p:cNvSpPr>
          <p:nvPr/>
        </p:nvSpPr>
        <p:spPr bwMode="auto">
          <a:xfrm>
            <a:off x="2901950" y="8942388"/>
            <a:ext cx="792163"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spAutoFit/>
          </a:bodyPr>
          <a:lstStyle>
            <a:lvl1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1pPr>
            <a:lvl2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2pPr>
            <a:lvl3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3pPr>
            <a:lvl4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4pPr>
            <a:lvl5pPr eaLnBrk="0" hangingPunct="0">
              <a:spcBef>
                <a:spcPct val="30000"/>
              </a:spcBef>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5pPr>
            <a:lvl6pPr marL="25146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6pPr>
            <a:lvl7pPr marL="29718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7pPr>
            <a:lvl8pPr marL="34290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8pPr>
            <a:lvl9pPr marL="3886200" indent="-228600" defTabSz="449263" eaLnBrk="0" fontAlgn="base" hangingPunct="0">
              <a:spcBef>
                <a:spcPct val="3000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MS PGothic" charset="-128"/>
              </a:defRPr>
            </a:lvl9pPr>
          </a:lstStyle>
          <a:p>
            <a:pPr algn="r" eaLnBrk="1" hangingPunct="1">
              <a:spcBef>
                <a:spcPct val="0"/>
              </a:spcBef>
              <a:buClrTx/>
              <a:buFontTx/>
              <a:buNone/>
            </a:pPr>
            <a:r>
              <a:rPr lang="en-US" altLang="en-US"/>
              <a:t>Page </a:t>
            </a:r>
            <a:fld id="{69B92782-EDD7-554B-BA6C-811F6DA276A3}" type="slidenum">
              <a:rPr lang="en-US" altLang="en-US"/>
              <a:pPr algn="r" eaLnBrk="1" hangingPunct="1">
                <a:spcBef>
                  <a:spcPct val="0"/>
                </a:spcBef>
                <a:buClrTx/>
                <a:buFontTx/>
                <a:buNone/>
              </a:pPr>
              <a:t>21</a:t>
            </a:fld>
            <a:endParaRPr lang="en-US" altLang="en-US"/>
          </a:p>
        </p:txBody>
      </p:sp>
      <p:sp>
        <p:nvSpPr>
          <p:cNvPr id="22531" name="Text Box 3"/>
          <p:cNvSpPr>
            <a:spLocks noGrp="1" noRot="1" noChangeAspect="1" noChangeArrowheads="1" noTextEdit="1"/>
          </p:cNvSpPr>
          <p:nvPr>
            <p:ph type="sldImg"/>
          </p:nvPr>
        </p:nvSpPr>
        <p:spPr>
          <a:xfrm>
            <a:off x="1130300" y="698500"/>
            <a:ext cx="4602163" cy="3451225"/>
          </a:xfrm>
          <a:solidFill>
            <a:srgbClr val="FFFFFF"/>
          </a:solidFill>
          <a:ln/>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sp>
      <p:sp>
        <p:nvSpPr>
          <p:cNvPr id="22532" name="Text Box 4"/>
          <p:cNvSpPr>
            <a:spLocks noGrp="1" noChangeArrowheads="1"/>
          </p:cNvSpPr>
          <p:nvPr>
            <p:ph type="body" idx="1"/>
          </p:nvPr>
        </p:nvSpPr>
        <p:spPr>
          <a:xfrm>
            <a:off x="914400" y="4387850"/>
            <a:ext cx="5022850" cy="4149725"/>
          </a:xfrm>
          <a:extLs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wrap="none" anchor="ctr"/>
          <a:lstStyle/>
          <a:p>
            <a:endParaRPr lang="en-US" altLang="en-US" dirty="0">
              <a:ea typeface="MS PGothic" charset="-128"/>
            </a:endParaRPr>
          </a:p>
        </p:txBody>
      </p:sp>
    </p:spTree>
    <p:extLst>
      <p:ext uri="{BB962C8B-B14F-4D97-AF65-F5344CB8AC3E}">
        <p14:creationId xmlns:p14="http://schemas.microsoft.com/office/powerpoint/2010/main" val="199921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DB4E058A-89F0-405B-B775-E5F8A5412464}"/>
              </a:ext>
            </a:extLst>
          </p:cNvPr>
          <p:cNvSpPr>
            <a:spLocks noGrp="1" noChangeArrowheads="1"/>
          </p:cNvSpPr>
          <p:nvPr>
            <p:ph type="sldNum" idx="10"/>
          </p:nvPr>
        </p:nvSpPr>
        <p:spPr>
          <a:ln/>
        </p:spPr>
        <p:txBody>
          <a:bodyPr/>
          <a:lstStyle>
            <a:lvl1pPr>
              <a:defRPr/>
            </a:lvl1pPr>
          </a:lstStyle>
          <a:p>
            <a:pPr>
              <a:defRPr/>
            </a:pPr>
            <a:r>
              <a:rPr lang="en-US" altLang="en-US"/>
              <a:t>Slide </a:t>
            </a:r>
            <a:fld id="{08E6CD31-D0FF-4780-BFD9-3855E0618389}" type="slidenum">
              <a:rPr lang="en-US" altLang="en-US" smtClean="0"/>
              <a:pPr>
                <a:defRPr/>
              </a:pPr>
              <a:t>‹#›</a:t>
            </a:fld>
            <a:endParaRPr lang="en-US" altLang="en-US"/>
          </a:p>
        </p:txBody>
      </p:sp>
    </p:spTree>
    <p:extLst>
      <p:ext uri="{BB962C8B-B14F-4D97-AF65-F5344CB8AC3E}">
        <p14:creationId xmlns:p14="http://schemas.microsoft.com/office/powerpoint/2010/main" val="27245994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25135926-89DB-495E-879E-2E3537263A6A}"/>
              </a:ext>
            </a:extLst>
          </p:cNvPr>
          <p:cNvSpPr>
            <a:spLocks noGrp="1" noChangeArrowheads="1"/>
          </p:cNvSpPr>
          <p:nvPr>
            <p:ph type="sldNum" idx="10"/>
          </p:nvPr>
        </p:nvSpPr>
        <p:spPr>
          <a:ln/>
        </p:spPr>
        <p:txBody>
          <a:bodyPr/>
          <a:lstStyle>
            <a:lvl1pPr>
              <a:defRPr/>
            </a:lvl1pPr>
          </a:lstStyle>
          <a:p>
            <a:pPr>
              <a:defRPr/>
            </a:pPr>
            <a:r>
              <a:rPr lang="en-US" altLang="en-US"/>
              <a:t>Slide </a:t>
            </a:r>
            <a:fld id="{55275A46-03A7-453E-A098-021E0C14A227}" type="slidenum">
              <a:rPr lang="en-US" altLang="en-US" smtClean="0"/>
              <a:pPr>
                <a:defRPr/>
              </a:pPr>
              <a:t>‹#›</a:t>
            </a:fld>
            <a:endParaRPr lang="en-US" altLang="en-US"/>
          </a:p>
        </p:txBody>
      </p:sp>
    </p:spTree>
    <p:extLst>
      <p:ext uri="{BB962C8B-B14F-4D97-AF65-F5344CB8AC3E}">
        <p14:creationId xmlns:p14="http://schemas.microsoft.com/office/powerpoint/2010/main" val="184124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8438" y="685800"/>
            <a:ext cx="1978025"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609600" y="685800"/>
            <a:ext cx="5786438"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0722FD15-EADC-4FF0-9FA5-795EC23F30B4}"/>
              </a:ext>
            </a:extLst>
          </p:cNvPr>
          <p:cNvSpPr>
            <a:spLocks noGrp="1" noChangeArrowheads="1"/>
          </p:cNvSpPr>
          <p:nvPr>
            <p:ph type="sldNum" idx="10"/>
          </p:nvPr>
        </p:nvSpPr>
        <p:spPr>
          <a:ln/>
        </p:spPr>
        <p:txBody>
          <a:bodyPr/>
          <a:lstStyle>
            <a:lvl1pPr>
              <a:defRPr/>
            </a:lvl1pPr>
          </a:lstStyle>
          <a:p>
            <a:pPr>
              <a:defRPr/>
            </a:pPr>
            <a:r>
              <a:rPr lang="en-US" altLang="en-US"/>
              <a:t>Slide </a:t>
            </a:r>
            <a:fld id="{2840D467-C382-48E3-AFA3-321435875678}" type="slidenum">
              <a:rPr lang="en-US" altLang="en-US" smtClean="0"/>
              <a:pPr>
                <a:defRPr/>
              </a:pPr>
              <a:t>‹#›</a:t>
            </a:fld>
            <a:endParaRPr lang="en-US" altLang="en-US"/>
          </a:p>
        </p:txBody>
      </p:sp>
    </p:spTree>
    <p:extLst>
      <p:ext uri="{BB962C8B-B14F-4D97-AF65-F5344CB8AC3E}">
        <p14:creationId xmlns:p14="http://schemas.microsoft.com/office/powerpoint/2010/main" val="36903670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4" name="Picture 23" descr="IEEE_SA_Bar_Graphic_long_rgb">
            <a:extLst>
              <a:ext uri="{FF2B5EF4-FFF2-40B4-BE49-F238E27FC236}">
                <a16:creationId xmlns:a16="http://schemas.microsoft.com/office/drawing/2014/main" id="{2930EEC1-85D9-4BA8-9C09-95008FA44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501650"/>
            <a:ext cx="9144000"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24" descr="IEEE_white">
            <a:extLst>
              <a:ext uri="{FF2B5EF4-FFF2-40B4-BE49-F238E27FC236}">
                <a16:creationId xmlns:a16="http://schemas.microsoft.com/office/drawing/2014/main" id="{0A9C2672-02DC-465F-8B29-398D6BF9683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1000" y="57785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0644" name="Rectangle 4"/>
          <p:cNvSpPr>
            <a:spLocks noGrp="1" noChangeArrowheads="1"/>
          </p:cNvSpPr>
          <p:nvPr>
            <p:ph type="subTitle" idx="1"/>
          </p:nvPr>
        </p:nvSpPr>
        <p:spPr>
          <a:xfrm>
            <a:off x="533400" y="1676400"/>
            <a:ext cx="7391400" cy="533400"/>
          </a:xfrm>
        </p:spPr>
        <p:txBody>
          <a:bodyPr/>
          <a:lstStyle>
            <a:lvl1pPr>
              <a:defRPr sz="2400"/>
            </a:lvl1pPr>
          </a:lstStyle>
          <a:p>
            <a:r>
              <a:rPr lang="en-US"/>
              <a:t>Click to edit Master subtitle style</a:t>
            </a:r>
          </a:p>
        </p:txBody>
      </p:sp>
      <p:sp>
        <p:nvSpPr>
          <p:cNvPr id="240643" name="Rectangle 3"/>
          <p:cNvSpPr>
            <a:spLocks noGrp="1" noChangeArrowheads="1"/>
          </p:cNvSpPr>
          <p:nvPr>
            <p:ph type="ctrTitle"/>
          </p:nvPr>
        </p:nvSpPr>
        <p:spPr>
          <a:xfrm>
            <a:off x="533400" y="1219200"/>
            <a:ext cx="6477000" cy="533400"/>
          </a:xfrm>
        </p:spPr>
        <p:txBody>
          <a:bodyPr anchor="t"/>
          <a:lstStyle>
            <a:lvl1pPr>
              <a:defRPr/>
            </a:lvl1pPr>
          </a:lstStyle>
          <a:p>
            <a:r>
              <a:rPr lang="en-US"/>
              <a:t>Click to edit Master title style</a:t>
            </a:r>
          </a:p>
        </p:txBody>
      </p:sp>
      <p:sp>
        <p:nvSpPr>
          <p:cNvPr id="6" name="Rectangle 6">
            <a:extLst>
              <a:ext uri="{FF2B5EF4-FFF2-40B4-BE49-F238E27FC236}">
                <a16:creationId xmlns:a16="http://schemas.microsoft.com/office/drawing/2014/main" id="{ED1E0069-2042-4AEF-9AB3-AB161554D17D}"/>
              </a:ext>
            </a:extLst>
          </p:cNvPr>
          <p:cNvSpPr>
            <a:spLocks noGrp="1" noChangeArrowheads="1"/>
          </p:cNvSpPr>
          <p:nvPr>
            <p:ph type="ftr" sz="quarter" idx="10"/>
          </p:nvPr>
        </p:nvSpPr>
        <p:spPr>
          <a:xfrm>
            <a:off x="3124200" y="6248400"/>
            <a:ext cx="2895600" cy="476250"/>
          </a:xfrm>
          <a:prstGeom prst="rect">
            <a:avLst/>
          </a:prstGeom>
        </p:spPr>
        <p:txBody>
          <a:bodyPr/>
          <a:lstStyle>
            <a:lvl1pPr>
              <a:defRPr>
                <a:solidFill>
                  <a:schemeClr val="tx1"/>
                </a:solidFill>
                <a:latin typeface="Arial" charset="0"/>
                <a:ea typeface="ＭＳ Ｐゴシック" pitchFamily="112" charset="-128"/>
              </a:defRPr>
            </a:lvl1pPr>
          </a:lstStyle>
          <a:p>
            <a:pPr>
              <a:defRPr/>
            </a:pPr>
            <a:endParaRPr lang="en-US"/>
          </a:p>
        </p:txBody>
      </p:sp>
      <p:sp>
        <p:nvSpPr>
          <p:cNvPr id="7" name="Rectangle 7">
            <a:extLst>
              <a:ext uri="{FF2B5EF4-FFF2-40B4-BE49-F238E27FC236}">
                <a16:creationId xmlns:a16="http://schemas.microsoft.com/office/drawing/2014/main" id="{6F3120F3-0E5E-402E-9FDF-5B72C1E648DE}"/>
              </a:ext>
            </a:extLst>
          </p:cNvPr>
          <p:cNvSpPr>
            <a:spLocks noGrp="1" noChangeArrowheads="1"/>
          </p:cNvSpPr>
          <p:nvPr>
            <p:ph type="sldNum" sz="quarter" idx="11"/>
          </p:nvPr>
        </p:nvSpPr>
        <p:spPr>
          <a:xfrm>
            <a:off x="6553200" y="6248400"/>
            <a:ext cx="2133600" cy="476250"/>
          </a:xfrm>
        </p:spPr>
        <p:txBody>
          <a:bodyPr/>
          <a:lstStyle>
            <a:lvl1pPr>
              <a:defRPr sz="1000">
                <a:solidFill>
                  <a:schemeClr val="tx1"/>
                </a:solidFill>
              </a:defRPr>
            </a:lvl1pPr>
          </a:lstStyle>
          <a:p>
            <a:pPr>
              <a:defRPr/>
            </a:pPr>
            <a:fld id="{4D772734-3342-4F2B-8A60-BBC60B66D55E}" type="slidenum">
              <a:rPr lang="en-US" altLang="en-US"/>
              <a:pPr>
                <a:defRPr/>
              </a:pPr>
              <a:t>‹#›</a:t>
            </a:fld>
            <a:endParaRPr lang="en-US" altLang="en-US"/>
          </a:p>
        </p:txBody>
      </p:sp>
    </p:spTree>
    <p:extLst>
      <p:ext uri="{BB962C8B-B14F-4D97-AF65-F5344CB8AC3E}">
        <p14:creationId xmlns:p14="http://schemas.microsoft.com/office/powerpoint/2010/main" val="2845948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9"/>
          <p:cNvSpPr>
            <a:spLocks noGrp="1"/>
          </p:cNvSpPr>
          <p:nvPr>
            <p:ph type="title"/>
          </p:nvPr>
        </p:nvSpPr>
        <p:spPr/>
        <p:txBody>
          <a:bodyPr/>
          <a:lstStyle/>
          <a:p>
            <a:r>
              <a:rPr lang="en-US"/>
              <a:t>Click to edit Master title style</a:t>
            </a:r>
          </a:p>
        </p:txBody>
      </p:sp>
      <p:sp>
        <p:nvSpPr>
          <p:cNvPr id="4" name="Rectangle 6">
            <a:extLst>
              <a:ext uri="{FF2B5EF4-FFF2-40B4-BE49-F238E27FC236}">
                <a16:creationId xmlns:a16="http://schemas.microsoft.com/office/drawing/2014/main" id="{92B7955E-3206-461F-9052-9F9339713780}"/>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3E9ECBF8-339B-4AB0-8154-15FF339AEE6A}" type="slidenum">
              <a:rPr lang="en-US" altLang="en-US"/>
              <a:pPr>
                <a:defRPr/>
              </a:pPr>
              <a:t>‹#›</a:t>
            </a:fld>
            <a:endParaRPr lang="en-US" altLang="en-US"/>
          </a:p>
        </p:txBody>
      </p:sp>
    </p:spTree>
    <p:extLst>
      <p:ext uri="{BB962C8B-B14F-4D97-AF65-F5344CB8AC3E}">
        <p14:creationId xmlns:p14="http://schemas.microsoft.com/office/powerpoint/2010/main" val="1300921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6">
            <a:extLst>
              <a:ext uri="{FF2B5EF4-FFF2-40B4-BE49-F238E27FC236}">
                <a16:creationId xmlns:a16="http://schemas.microsoft.com/office/drawing/2014/main" id="{9D52582C-F3BA-456C-834F-FC6CBF3763AC}"/>
              </a:ext>
            </a:extLst>
          </p:cNvPr>
          <p:cNvSpPr>
            <a:spLocks noGrp="1" noChangeArrowheads="1"/>
          </p:cNvSpPr>
          <p:nvPr>
            <p:ph type="sldNum" sz="quarter" idx="10"/>
          </p:nvPr>
        </p:nvSpPr>
        <p:spPr>
          <a:xfrm>
            <a:off x="8705850" y="6629400"/>
            <a:ext cx="438150" cy="228600"/>
          </a:xfrm>
        </p:spPr>
        <p:txBody>
          <a:bodyPr/>
          <a:lstStyle>
            <a:lvl1pPr>
              <a:defRPr sz="1000"/>
            </a:lvl1pPr>
          </a:lstStyle>
          <a:p>
            <a:pPr>
              <a:defRPr/>
            </a:pPr>
            <a:fld id="{E6218E03-941B-427F-945B-FA6095182F2F}" type="slidenum">
              <a:rPr lang="en-US" altLang="en-US"/>
              <a:pPr>
                <a:defRPr/>
              </a:pPr>
              <a:t>‹#›</a:t>
            </a:fld>
            <a:endParaRPr lang="en-US" altLang="en-US"/>
          </a:p>
        </p:txBody>
      </p:sp>
    </p:spTree>
    <p:extLst>
      <p:ext uri="{BB962C8B-B14F-4D97-AF65-F5344CB8AC3E}">
        <p14:creationId xmlns:p14="http://schemas.microsoft.com/office/powerpoint/2010/main" val="2061102068"/>
      </p:ext>
    </p:extLst>
  </p:cSld>
  <p:clrMapOvr>
    <a:masterClrMapping/>
  </p:clrMapOvr>
  <p:hf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524000"/>
            <a:ext cx="39624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0C5D2D19-C278-4EC8-A641-2DF9F2BB6E65}"/>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4C2C798-C153-4BAB-94F2-AF241BC7FF41}" type="slidenum">
              <a:rPr lang="en-US" altLang="en-US"/>
              <a:pPr>
                <a:defRPr/>
              </a:pPr>
              <a:t>‹#›</a:t>
            </a:fld>
            <a:endParaRPr lang="en-US" altLang="en-US"/>
          </a:p>
        </p:txBody>
      </p:sp>
    </p:spTree>
    <p:extLst>
      <p:ext uri="{BB962C8B-B14F-4D97-AF65-F5344CB8AC3E}">
        <p14:creationId xmlns:p14="http://schemas.microsoft.com/office/powerpoint/2010/main" val="5666567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a:extLst>
              <a:ext uri="{FF2B5EF4-FFF2-40B4-BE49-F238E27FC236}">
                <a16:creationId xmlns:a16="http://schemas.microsoft.com/office/drawing/2014/main" id="{A6B9B186-B963-4587-BC7F-09767EE715E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10FF3A6-7EF4-4200-8D3F-DE8EA7CCAD26}" type="slidenum">
              <a:rPr lang="en-US" altLang="en-US"/>
              <a:pPr>
                <a:defRPr/>
              </a:pPr>
              <a:t>‹#›</a:t>
            </a:fld>
            <a:endParaRPr lang="en-US" altLang="en-US"/>
          </a:p>
        </p:txBody>
      </p:sp>
    </p:spTree>
    <p:extLst>
      <p:ext uri="{BB962C8B-B14F-4D97-AF65-F5344CB8AC3E}">
        <p14:creationId xmlns:p14="http://schemas.microsoft.com/office/powerpoint/2010/main" val="23032004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a:extLst>
              <a:ext uri="{FF2B5EF4-FFF2-40B4-BE49-F238E27FC236}">
                <a16:creationId xmlns:a16="http://schemas.microsoft.com/office/drawing/2014/main" id="{960B4740-0F04-4512-976B-77656CD23218}"/>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A977BB02-3F5D-4EE8-AC57-A78E7A2F8B65}" type="slidenum">
              <a:rPr lang="en-US" altLang="en-US"/>
              <a:pPr>
                <a:defRPr/>
              </a:pPr>
              <a:t>‹#›</a:t>
            </a:fld>
            <a:endParaRPr lang="en-US" altLang="en-US"/>
          </a:p>
        </p:txBody>
      </p:sp>
    </p:spTree>
    <p:extLst>
      <p:ext uri="{BB962C8B-B14F-4D97-AF65-F5344CB8AC3E}">
        <p14:creationId xmlns:p14="http://schemas.microsoft.com/office/powerpoint/2010/main" val="3330451975"/>
      </p:ext>
    </p:extLst>
  </p:cSld>
  <p:clrMapOvr>
    <a:masterClrMapping/>
  </p:clrMapOvr>
  <p:hf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a:extLst>
              <a:ext uri="{FF2B5EF4-FFF2-40B4-BE49-F238E27FC236}">
                <a16:creationId xmlns:a16="http://schemas.microsoft.com/office/drawing/2014/main" id="{FFA7AC86-7E3B-4F76-9672-93785C3B5476}"/>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B4DCE3E-0FFF-4256-8BE9-577D2916956A}" type="slidenum">
              <a:rPr lang="en-US" altLang="en-US"/>
              <a:pPr>
                <a:defRPr/>
              </a:pPr>
              <a:t>‹#›</a:t>
            </a:fld>
            <a:endParaRPr lang="en-US" altLang="en-US"/>
          </a:p>
        </p:txBody>
      </p:sp>
    </p:spTree>
    <p:extLst>
      <p:ext uri="{BB962C8B-B14F-4D97-AF65-F5344CB8AC3E}">
        <p14:creationId xmlns:p14="http://schemas.microsoft.com/office/powerpoint/2010/main" val="129993480"/>
      </p:ext>
    </p:extLst>
  </p:cSld>
  <p:clrMapOvr>
    <a:masterClrMapping/>
  </p:clrMapOvr>
  <p:hf hdr="0" ft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62713C8B-7BC0-4A4C-AE57-8E0F860CB3B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27C99C69-96D6-4C67-AFF1-7C3A596EA664}" type="slidenum">
              <a:rPr lang="en-US" altLang="en-US"/>
              <a:pPr>
                <a:defRPr/>
              </a:pPr>
              <a:t>‹#›</a:t>
            </a:fld>
            <a:endParaRPr lang="en-US" altLang="en-US"/>
          </a:p>
        </p:txBody>
      </p:sp>
    </p:spTree>
    <p:extLst>
      <p:ext uri="{BB962C8B-B14F-4D97-AF65-F5344CB8AC3E}">
        <p14:creationId xmlns:p14="http://schemas.microsoft.com/office/powerpoint/2010/main" val="1499814322"/>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426D4A75-4260-4EEC-9BDD-3938D8C4C0C3}"/>
              </a:ext>
            </a:extLst>
          </p:cNvPr>
          <p:cNvSpPr>
            <a:spLocks noGrp="1" noChangeArrowheads="1"/>
          </p:cNvSpPr>
          <p:nvPr>
            <p:ph type="sldNum" idx="10"/>
          </p:nvPr>
        </p:nvSpPr>
        <p:spPr>
          <a:ln/>
        </p:spPr>
        <p:txBody>
          <a:bodyPr/>
          <a:lstStyle>
            <a:lvl1pPr>
              <a:defRPr/>
            </a:lvl1pPr>
          </a:lstStyle>
          <a:p>
            <a:pPr>
              <a:defRPr/>
            </a:pPr>
            <a:r>
              <a:rPr lang="en-US" altLang="en-US"/>
              <a:t>Slide </a:t>
            </a:r>
            <a:fld id="{76A152AA-ED25-4E34-B8A2-9C099CE123AF}" type="slidenum">
              <a:rPr lang="en-US" altLang="en-US" smtClean="0"/>
              <a:pPr>
                <a:defRPr/>
              </a:pPr>
              <a:t>‹#›</a:t>
            </a:fld>
            <a:endParaRPr lang="en-US" altLang="en-US"/>
          </a:p>
        </p:txBody>
      </p:sp>
    </p:spTree>
    <p:extLst>
      <p:ext uri="{BB962C8B-B14F-4D97-AF65-F5344CB8AC3E}">
        <p14:creationId xmlns:p14="http://schemas.microsoft.com/office/powerpoint/2010/main" val="31037899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4">
            <a:extLst>
              <a:ext uri="{FF2B5EF4-FFF2-40B4-BE49-F238E27FC236}">
                <a16:creationId xmlns:a16="http://schemas.microsoft.com/office/drawing/2014/main" id="{D52276B8-032F-4776-ACF7-9011681B44C1}"/>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E66B017F-57C5-41CE-B093-2230EAEB2BB3}" type="slidenum">
              <a:rPr lang="en-US" altLang="en-US"/>
              <a:pPr>
                <a:defRPr/>
              </a:pPr>
              <a:t>‹#›</a:t>
            </a:fld>
            <a:endParaRPr lang="en-US" altLang="en-US"/>
          </a:p>
        </p:txBody>
      </p:sp>
    </p:spTree>
    <p:extLst>
      <p:ext uri="{BB962C8B-B14F-4D97-AF65-F5344CB8AC3E}">
        <p14:creationId xmlns:p14="http://schemas.microsoft.com/office/powerpoint/2010/main" val="4260244546"/>
      </p:ext>
    </p:extLst>
  </p:cSld>
  <p:clrMapOvr>
    <a:masterClrMapping/>
  </p:clrMapOvr>
  <p:hf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D05886B4-99F9-4C82-8B0E-634972C4448B}"/>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55063F19-3E30-46F7-BF53-00E559D7C70F}" type="slidenum">
              <a:rPr lang="en-US" altLang="en-US"/>
              <a:pPr>
                <a:defRPr/>
              </a:pPr>
              <a:t>‹#›</a:t>
            </a:fld>
            <a:endParaRPr lang="en-US" altLang="en-US"/>
          </a:p>
        </p:txBody>
      </p:sp>
    </p:spTree>
    <p:extLst>
      <p:ext uri="{BB962C8B-B14F-4D97-AF65-F5344CB8AC3E}">
        <p14:creationId xmlns:p14="http://schemas.microsoft.com/office/powerpoint/2010/main" val="2446477195"/>
      </p:ext>
    </p:extLst>
  </p:cSld>
  <p:clrMapOvr>
    <a:masterClrMapping/>
  </p:clrMapOvr>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304800"/>
            <a:ext cx="20193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304800"/>
            <a:ext cx="59055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6">
            <a:extLst>
              <a:ext uri="{FF2B5EF4-FFF2-40B4-BE49-F238E27FC236}">
                <a16:creationId xmlns:a16="http://schemas.microsoft.com/office/drawing/2014/main" id="{5035526A-B4FE-49CA-B79B-94DEDAE13009}"/>
              </a:ext>
            </a:extLst>
          </p:cNvPr>
          <p:cNvSpPr>
            <a:spLocks noGrp="1" noChangeArrowheads="1"/>
          </p:cNvSpPr>
          <p:nvPr>
            <p:ph type="sldNum" sz="quarter" idx="10"/>
          </p:nvPr>
        </p:nvSpPr>
        <p:spPr>
          <a:xfrm>
            <a:off x="8705850" y="6629400"/>
            <a:ext cx="438150" cy="228600"/>
          </a:xfrm>
        </p:spPr>
        <p:txBody>
          <a:bodyPr/>
          <a:lstStyle>
            <a:lvl1pPr>
              <a:defRPr/>
            </a:lvl1pPr>
          </a:lstStyle>
          <a:p>
            <a:pPr>
              <a:defRPr/>
            </a:pPr>
            <a:fld id="{8055A1BD-1E3E-4BB6-9E2E-52141C6D2327}" type="slidenum">
              <a:rPr lang="en-US" altLang="en-US"/>
              <a:pPr>
                <a:defRPr/>
              </a:pPr>
              <a:t>‹#›</a:t>
            </a:fld>
            <a:endParaRPr lang="en-US" altLang="en-US"/>
          </a:p>
        </p:txBody>
      </p:sp>
    </p:spTree>
    <p:extLst>
      <p:ext uri="{BB962C8B-B14F-4D97-AF65-F5344CB8AC3E}">
        <p14:creationId xmlns:p14="http://schemas.microsoft.com/office/powerpoint/2010/main" val="3514708415"/>
      </p:ext>
    </p:extLst>
  </p:cSld>
  <p:clrMapOvr>
    <a:masterClrMapping/>
  </p:clrMapOvr>
  <p:hf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0"/>
            <a:ext cx="7772400" cy="1143000"/>
          </a:xfrm>
        </p:spPr>
        <p:txBody>
          <a:bodyPr/>
          <a:lstStyle/>
          <a:p>
            <a:r>
              <a:rPr lang="en-US"/>
              <a:t>Click to edit Master title style</a:t>
            </a:r>
          </a:p>
        </p:txBody>
      </p:sp>
      <p:sp>
        <p:nvSpPr>
          <p:cNvPr id="3" name="Text Placeholder 2"/>
          <p:cNvSpPr>
            <a:spLocks noGrp="1"/>
          </p:cNvSpPr>
          <p:nvPr>
            <p:ph type="body" sz="half" idx="1"/>
          </p:nvPr>
        </p:nvSpPr>
        <p:spPr>
          <a:xfrm>
            <a:off x="7620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764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a:extLst>
              <a:ext uri="{FF2B5EF4-FFF2-40B4-BE49-F238E27FC236}">
                <a16:creationId xmlns:a16="http://schemas.microsoft.com/office/drawing/2014/main" id="{930DA25E-2D1A-44DF-97A3-CBF6F5DE294F}"/>
              </a:ext>
            </a:extLst>
          </p:cNvPr>
          <p:cNvSpPr>
            <a:spLocks noGrp="1" noChangeArrowheads="1"/>
          </p:cNvSpPr>
          <p:nvPr>
            <p:ph type="sldNum" sz="quarter" idx="10"/>
          </p:nvPr>
        </p:nvSpPr>
        <p:spPr>
          <a:ln/>
        </p:spPr>
        <p:txBody>
          <a:bodyPr/>
          <a:lstStyle>
            <a:lvl1pPr>
              <a:defRPr/>
            </a:lvl1pPr>
          </a:lstStyle>
          <a:p>
            <a:pPr>
              <a:defRPr/>
            </a:pPr>
            <a:fld id="{1EE75926-B84D-466F-93E8-58CC8CC0EAD8}" type="slidenum">
              <a:rPr lang="en-US" altLang="en-US"/>
              <a:pPr>
                <a:defRPr/>
              </a:pPr>
              <a:t>‹#›</a:t>
            </a:fld>
            <a:endParaRPr lang="en-US" altLang="en-US"/>
          </a:p>
        </p:txBody>
      </p:sp>
    </p:spTree>
    <p:extLst>
      <p:ext uri="{BB962C8B-B14F-4D97-AF65-F5344CB8AC3E}">
        <p14:creationId xmlns:p14="http://schemas.microsoft.com/office/powerpoint/2010/main" val="2534580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AADBD0F2-0FF9-4CD6-A9C5-397F89D0F097}"/>
              </a:ext>
            </a:extLst>
          </p:cNvPr>
          <p:cNvSpPr>
            <a:spLocks noGrp="1" noChangeArrowheads="1"/>
          </p:cNvSpPr>
          <p:nvPr>
            <p:ph type="sldNum" idx="10"/>
          </p:nvPr>
        </p:nvSpPr>
        <p:spPr>
          <a:ln/>
        </p:spPr>
        <p:txBody>
          <a:bodyPr/>
          <a:lstStyle>
            <a:lvl1pPr>
              <a:defRPr/>
            </a:lvl1pPr>
          </a:lstStyle>
          <a:p>
            <a:pPr>
              <a:defRPr/>
            </a:pPr>
            <a:r>
              <a:rPr lang="en-US" altLang="en-US"/>
              <a:t>Slide </a:t>
            </a:r>
            <a:fld id="{172DC843-A7A6-4386-A6FF-18AF7F98F786}" type="slidenum">
              <a:rPr lang="en-US" altLang="en-US" smtClean="0"/>
              <a:pPr>
                <a:defRPr/>
              </a:pPr>
              <a:t>‹#›</a:t>
            </a:fld>
            <a:endParaRPr lang="en-US" altLang="en-US"/>
          </a:p>
        </p:txBody>
      </p:sp>
    </p:spTree>
    <p:extLst>
      <p:ext uri="{BB962C8B-B14F-4D97-AF65-F5344CB8AC3E}">
        <p14:creationId xmlns:p14="http://schemas.microsoft.com/office/powerpoint/2010/main" val="3123990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609600" y="1371600"/>
            <a:ext cx="3805238"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4567238" y="1371600"/>
            <a:ext cx="3806825"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9EEA472D-BB72-4C24-AEB3-B12406EE85F0}"/>
              </a:ext>
            </a:extLst>
          </p:cNvPr>
          <p:cNvSpPr>
            <a:spLocks noGrp="1" noChangeArrowheads="1"/>
          </p:cNvSpPr>
          <p:nvPr>
            <p:ph type="sldNum" idx="10"/>
          </p:nvPr>
        </p:nvSpPr>
        <p:spPr>
          <a:ln/>
        </p:spPr>
        <p:txBody>
          <a:bodyPr/>
          <a:lstStyle>
            <a:lvl1pPr>
              <a:defRPr/>
            </a:lvl1pPr>
          </a:lstStyle>
          <a:p>
            <a:pPr>
              <a:defRPr/>
            </a:pPr>
            <a:r>
              <a:rPr lang="en-US" altLang="en-US"/>
              <a:t>Slide </a:t>
            </a:r>
            <a:fld id="{0955F708-0FCD-40AC-8468-E7BF5E0830E7}" type="slidenum">
              <a:rPr lang="en-US" altLang="en-US" smtClean="0"/>
              <a:pPr>
                <a:defRPr/>
              </a:pPr>
              <a:t>‹#›</a:t>
            </a:fld>
            <a:endParaRPr lang="en-US" altLang="en-US"/>
          </a:p>
        </p:txBody>
      </p:sp>
    </p:spTree>
    <p:extLst>
      <p:ext uri="{BB962C8B-B14F-4D97-AF65-F5344CB8AC3E}">
        <p14:creationId xmlns:p14="http://schemas.microsoft.com/office/powerpoint/2010/main" val="27236425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5615E2AF-2971-4E69-928F-3D962C7AEC30}"/>
              </a:ext>
            </a:extLst>
          </p:cNvPr>
          <p:cNvSpPr>
            <a:spLocks noGrp="1" noChangeArrowheads="1"/>
          </p:cNvSpPr>
          <p:nvPr>
            <p:ph type="sldNum" idx="10"/>
          </p:nvPr>
        </p:nvSpPr>
        <p:spPr>
          <a:ln/>
        </p:spPr>
        <p:txBody>
          <a:bodyPr/>
          <a:lstStyle>
            <a:lvl1pPr>
              <a:defRPr/>
            </a:lvl1pPr>
          </a:lstStyle>
          <a:p>
            <a:pPr>
              <a:defRPr/>
            </a:pPr>
            <a:r>
              <a:rPr lang="en-US" altLang="en-US"/>
              <a:t>Slide </a:t>
            </a:r>
            <a:fld id="{99FA6090-445C-48B3-AB34-D1800A489BB8}" type="slidenum">
              <a:rPr lang="en-US" altLang="en-US" smtClean="0"/>
              <a:pPr>
                <a:defRPr/>
              </a:pPr>
              <a:t>‹#›</a:t>
            </a:fld>
            <a:endParaRPr lang="en-US" altLang="en-US"/>
          </a:p>
        </p:txBody>
      </p:sp>
    </p:spTree>
    <p:extLst>
      <p:ext uri="{BB962C8B-B14F-4D97-AF65-F5344CB8AC3E}">
        <p14:creationId xmlns:p14="http://schemas.microsoft.com/office/powerpoint/2010/main" val="7272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AFA03279-6DE6-41E4-AEFB-EA2CE3A72726}"/>
              </a:ext>
            </a:extLst>
          </p:cNvPr>
          <p:cNvSpPr>
            <a:spLocks noGrp="1" noChangeArrowheads="1"/>
          </p:cNvSpPr>
          <p:nvPr>
            <p:ph type="sldNum" idx="10"/>
          </p:nvPr>
        </p:nvSpPr>
        <p:spPr>
          <a:ln/>
        </p:spPr>
        <p:txBody>
          <a:bodyPr/>
          <a:lstStyle>
            <a:lvl1pPr>
              <a:defRPr/>
            </a:lvl1pPr>
          </a:lstStyle>
          <a:p>
            <a:pPr>
              <a:defRPr/>
            </a:pPr>
            <a:r>
              <a:rPr lang="en-US" altLang="en-US"/>
              <a:t>Slide </a:t>
            </a:r>
            <a:fld id="{5E9CCB35-D4DE-4DB5-BFAB-45523F785CE0}" type="slidenum">
              <a:rPr lang="en-US" altLang="en-US" smtClean="0"/>
              <a:pPr>
                <a:defRPr/>
              </a:pPr>
              <a:t>‹#›</a:t>
            </a:fld>
            <a:endParaRPr lang="en-US" altLang="en-US"/>
          </a:p>
        </p:txBody>
      </p:sp>
    </p:spTree>
    <p:extLst>
      <p:ext uri="{BB962C8B-B14F-4D97-AF65-F5344CB8AC3E}">
        <p14:creationId xmlns:p14="http://schemas.microsoft.com/office/powerpoint/2010/main" val="550597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9">
            <a:extLst>
              <a:ext uri="{FF2B5EF4-FFF2-40B4-BE49-F238E27FC236}">
                <a16:creationId xmlns:a16="http://schemas.microsoft.com/office/drawing/2014/main" id="{DA2678FA-EEF2-4D4B-B4BE-8E4EA46EE440}"/>
              </a:ext>
            </a:extLst>
          </p:cNvPr>
          <p:cNvSpPr>
            <a:spLocks noGrp="1" noChangeArrowheads="1"/>
          </p:cNvSpPr>
          <p:nvPr>
            <p:ph type="sldNum" idx="10"/>
          </p:nvPr>
        </p:nvSpPr>
        <p:spPr>
          <a:ln/>
        </p:spPr>
        <p:txBody>
          <a:bodyPr/>
          <a:lstStyle>
            <a:lvl1pPr>
              <a:defRPr/>
            </a:lvl1pPr>
          </a:lstStyle>
          <a:p>
            <a:pPr>
              <a:defRPr/>
            </a:pPr>
            <a:r>
              <a:rPr lang="en-US" altLang="en-US"/>
              <a:t>Slide </a:t>
            </a:r>
            <a:fld id="{31EC97E9-FF23-49CD-91C7-7A340ADC767A}" type="slidenum">
              <a:rPr lang="en-US" altLang="en-US" smtClean="0"/>
              <a:pPr>
                <a:defRPr/>
              </a:pPr>
              <a:t>‹#›</a:t>
            </a:fld>
            <a:endParaRPr lang="en-US" altLang="en-US"/>
          </a:p>
        </p:txBody>
      </p:sp>
    </p:spTree>
    <p:extLst>
      <p:ext uri="{BB962C8B-B14F-4D97-AF65-F5344CB8AC3E}">
        <p14:creationId xmlns:p14="http://schemas.microsoft.com/office/powerpoint/2010/main" val="6953609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7D35F14B-3A8B-4F0D-8B84-15C8DF068DFF}"/>
              </a:ext>
            </a:extLst>
          </p:cNvPr>
          <p:cNvSpPr>
            <a:spLocks noGrp="1" noChangeArrowheads="1"/>
          </p:cNvSpPr>
          <p:nvPr>
            <p:ph type="sldNum" idx="10"/>
          </p:nvPr>
        </p:nvSpPr>
        <p:spPr>
          <a:ln/>
        </p:spPr>
        <p:txBody>
          <a:bodyPr/>
          <a:lstStyle>
            <a:lvl1pPr>
              <a:defRPr/>
            </a:lvl1pPr>
          </a:lstStyle>
          <a:p>
            <a:pPr>
              <a:defRPr/>
            </a:pPr>
            <a:r>
              <a:rPr lang="en-US" altLang="en-US"/>
              <a:t>Slide </a:t>
            </a:r>
            <a:fld id="{4C7C2A23-A2AA-4D6D-98EC-ABDC3C5A8010}" type="slidenum">
              <a:rPr lang="en-US" altLang="en-US" smtClean="0"/>
              <a:pPr>
                <a:defRPr/>
              </a:pPr>
              <a:t>‹#›</a:t>
            </a:fld>
            <a:endParaRPr lang="en-US" altLang="en-US"/>
          </a:p>
        </p:txBody>
      </p:sp>
    </p:spTree>
    <p:extLst>
      <p:ext uri="{BB962C8B-B14F-4D97-AF65-F5344CB8AC3E}">
        <p14:creationId xmlns:p14="http://schemas.microsoft.com/office/powerpoint/2010/main" val="19780755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F2A4ABA7-AC86-49B8-A1CE-E9EA64C75878}"/>
              </a:ext>
            </a:extLst>
          </p:cNvPr>
          <p:cNvSpPr>
            <a:spLocks noGrp="1" noChangeArrowheads="1"/>
          </p:cNvSpPr>
          <p:nvPr>
            <p:ph type="sldNum" idx="10"/>
          </p:nvPr>
        </p:nvSpPr>
        <p:spPr>
          <a:ln/>
        </p:spPr>
        <p:txBody>
          <a:bodyPr/>
          <a:lstStyle>
            <a:lvl1pPr>
              <a:defRPr/>
            </a:lvl1pPr>
          </a:lstStyle>
          <a:p>
            <a:pPr>
              <a:defRPr/>
            </a:pPr>
            <a:r>
              <a:rPr lang="en-US" altLang="en-US"/>
              <a:t>Slide </a:t>
            </a:r>
            <a:fld id="{194E8570-C10F-4A60-B1B2-A00AB6131483}" type="slidenum">
              <a:rPr lang="en-US" altLang="en-US" smtClean="0"/>
              <a:pPr>
                <a:defRPr/>
              </a:pPr>
              <a:t>‹#›</a:t>
            </a:fld>
            <a:endParaRPr lang="en-US" altLang="en-US"/>
          </a:p>
        </p:txBody>
      </p:sp>
    </p:spTree>
    <p:extLst>
      <p:ext uri="{BB962C8B-B14F-4D97-AF65-F5344CB8AC3E}">
        <p14:creationId xmlns:p14="http://schemas.microsoft.com/office/powerpoint/2010/main" val="29921405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pn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3CBE3D52-5A01-43AD-8F2B-E9EBF72EB6E0}"/>
              </a:ext>
            </a:extLst>
          </p:cNvPr>
          <p:cNvSpPr>
            <a:spLocks noChangeArrowheads="1"/>
          </p:cNvSpPr>
          <p:nvPr/>
        </p:nvSpPr>
        <p:spPr bwMode="auto">
          <a:xfrm>
            <a:off x="4491831" y="352425"/>
            <a:ext cx="396240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b="1" dirty="0">
                <a:solidFill>
                  <a:schemeClr val="tx1"/>
                </a:solidFill>
              </a:rPr>
              <a:t>15-19-0406-00-004z</a:t>
            </a:r>
          </a:p>
        </p:txBody>
      </p:sp>
      <p:sp>
        <p:nvSpPr>
          <p:cNvPr id="1028" name="Line 4">
            <a:extLst>
              <a:ext uri="{FF2B5EF4-FFF2-40B4-BE49-F238E27FC236}">
                <a16:creationId xmlns:a16="http://schemas.microsoft.com/office/drawing/2014/main" id="{3DD93051-1D6E-437D-83A2-6276A3D79DE2}"/>
              </a:ext>
            </a:extLst>
          </p:cNvPr>
          <p:cNvSpPr>
            <a:spLocks noChangeShapeType="1"/>
          </p:cNvSpPr>
          <p:nvPr/>
        </p:nvSpPr>
        <p:spPr bwMode="auto">
          <a:xfrm>
            <a:off x="706438" y="6477000"/>
            <a:ext cx="78279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2" name="Text Box 5">
            <a:extLst>
              <a:ext uri="{FF2B5EF4-FFF2-40B4-BE49-F238E27FC236}">
                <a16:creationId xmlns:a16="http://schemas.microsoft.com/office/drawing/2014/main" id="{07CC2B97-0371-4993-915E-8C16730C8DB4}"/>
              </a:ext>
            </a:extLst>
          </p:cNvPr>
          <p:cNvSpPr txBox="1">
            <a:spLocks noChangeArrowheads="1"/>
          </p:cNvSpPr>
          <p:nvPr/>
        </p:nvSpPr>
        <p:spPr bwMode="auto">
          <a:xfrm>
            <a:off x="685800" y="304800"/>
            <a:ext cx="17526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dirty="0"/>
              <a:t>September 2019</a:t>
            </a:r>
          </a:p>
        </p:txBody>
      </p:sp>
      <p:sp>
        <p:nvSpPr>
          <p:cNvPr id="1030" name="Text Box 6">
            <a:extLst>
              <a:ext uri="{FF2B5EF4-FFF2-40B4-BE49-F238E27FC236}">
                <a16:creationId xmlns:a16="http://schemas.microsoft.com/office/drawing/2014/main" id="{E606FC82-C5A3-4206-BC5F-B2F20C714157}"/>
              </a:ext>
            </a:extLst>
          </p:cNvPr>
          <p:cNvSpPr txBox="1">
            <a:spLocks noChangeArrowheads="1"/>
          </p:cNvSpPr>
          <p:nvPr/>
        </p:nvSpPr>
        <p:spPr bwMode="auto">
          <a:xfrm>
            <a:off x="5562600" y="6475413"/>
            <a:ext cx="2971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eaLnBrk="1" hangingPunct="1">
              <a:spcBef>
                <a:spcPts val="750"/>
              </a:spcBef>
              <a:buSzPct val="100000"/>
              <a:defRPr/>
            </a:pPr>
            <a:r>
              <a:rPr lang="en-GB" dirty="0"/>
              <a:t>Tim Harrington (Pro-ID Consulting)</a:t>
            </a:r>
          </a:p>
        </p:txBody>
      </p:sp>
      <p:sp>
        <p:nvSpPr>
          <p:cNvPr id="1031" name="Rectangle 7">
            <a:extLst>
              <a:ext uri="{FF2B5EF4-FFF2-40B4-BE49-F238E27FC236}">
                <a16:creationId xmlns:a16="http://schemas.microsoft.com/office/drawing/2014/main" id="{F66631D7-4E8D-4B8F-816D-4B1A1DDBF33A}"/>
              </a:ext>
            </a:extLst>
          </p:cNvPr>
          <p:cNvSpPr>
            <a:spLocks noGrp="1" noChangeArrowheads="1"/>
          </p:cNvSpPr>
          <p:nvPr>
            <p:ph type="title"/>
          </p:nvPr>
        </p:nvSpPr>
        <p:spPr bwMode="auto">
          <a:xfrm>
            <a:off x="762000" y="685800"/>
            <a:ext cx="7764463"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a:t>Click to edit the title text format</a:t>
            </a:r>
          </a:p>
        </p:txBody>
      </p:sp>
      <p:sp>
        <p:nvSpPr>
          <p:cNvPr id="1032" name="Rectangle 8">
            <a:extLst>
              <a:ext uri="{FF2B5EF4-FFF2-40B4-BE49-F238E27FC236}">
                <a16:creationId xmlns:a16="http://schemas.microsoft.com/office/drawing/2014/main" id="{C75D88D6-F668-41A5-9159-2CA276B3BA8F}"/>
              </a:ext>
            </a:extLst>
          </p:cNvPr>
          <p:cNvSpPr>
            <a:spLocks noGrp="1" noChangeArrowheads="1"/>
          </p:cNvSpPr>
          <p:nvPr>
            <p:ph type="body" idx="1"/>
          </p:nvPr>
        </p:nvSpPr>
        <p:spPr bwMode="auto">
          <a:xfrm>
            <a:off x="609600" y="1371600"/>
            <a:ext cx="7764463"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C23AC9E7-F664-4D6A-922F-3D09ED15996A}"/>
              </a:ext>
            </a:extLst>
          </p:cNvPr>
          <p:cNvSpPr>
            <a:spLocks noGrp="1" noChangeArrowheads="1"/>
          </p:cNvSpPr>
          <p:nvPr>
            <p:ph type="sldNum"/>
          </p:nvPr>
        </p:nvSpPr>
        <p:spPr bwMode="auto">
          <a:xfrm>
            <a:off x="4344988" y="6529388"/>
            <a:ext cx="587375" cy="223837"/>
          </a:xfrm>
          <a:prstGeom prst="rect">
            <a:avLst/>
          </a:prstGeom>
          <a:noFill/>
          <a:ln>
            <a:noFill/>
          </a:ln>
          <a:effectLst/>
          <a:extLst>
            <a:ext uri="{FAA26D3D-D897-4be2-8F04-BA451C77F1D7}"/>
          </a:extLst>
        </p:spPr>
        <p:txBody>
          <a:bodyPr vert="horz" wrap="square" lIns="0" tIns="0" rIns="0" bIns="0" numCol="1" anchor="t" anchorCtr="0" compatLnSpc="1">
            <a:prstTxWarp prst="textNoShape">
              <a:avLst/>
            </a:prstTxWarp>
          </a:bodyPr>
          <a:lstStyle>
            <a:lvl1pP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rgbClr val="000000"/>
                </a:solidFill>
              </a:defRPr>
            </a:lvl1pPr>
          </a:lstStyle>
          <a:p>
            <a:pPr>
              <a:defRPr/>
            </a:pPr>
            <a:r>
              <a:rPr lang="en-US" altLang="en-US"/>
              <a:t>Slide </a:t>
            </a:r>
            <a:fld id="{7900F4E4-4B77-4575-83EE-3DDE66685351}"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F6A35134-A09F-40C8-B068-B872225416B2}"/>
              </a:ext>
            </a:extLst>
          </p:cNvPr>
          <p:cNvSpPr>
            <a:spLocks noGrp="1" noChangeArrowheads="1"/>
          </p:cNvSpPr>
          <p:nvPr>
            <p:ph type="title"/>
          </p:nvPr>
        </p:nvSpPr>
        <p:spPr bwMode="auto">
          <a:xfrm>
            <a:off x="609600" y="304800"/>
            <a:ext cx="80772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US" altLang="en-US"/>
              <a:t>Click to edit Master title style</a:t>
            </a:r>
          </a:p>
        </p:txBody>
      </p:sp>
      <p:sp>
        <p:nvSpPr>
          <p:cNvPr id="2051" name="Rectangle 3">
            <a:extLst>
              <a:ext uri="{FF2B5EF4-FFF2-40B4-BE49-F238E27FC236}">
                <a16:creationId xmlns:a16="http://schemas.microsoft.com/office/drawing/2014/main" id="{453A2E16-1D2B-4CB9-9B77-863475151C91}"/>
              </a:ext>
            </a:extLst>
          </p:cNvPr>
          <p:cNvSpPr>
            <a:spLocks noGrp="1" noChangeArrowheads="1"/>
          </p:cNvSpPr>
          <p:nvPr>
            <p:ph type="body" idx="1"/>
          </p:nvPr>
        </p:nvSpPr>
        <p:spPr bwMode="auto">
          <a:xfrm>
            <a:off x="609600" y="1524000"/>
            <a:ext cx="80772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0" name="Rectangle 6">
            <a:extLst>
              <a:ext uri="{FF2B5EF4-FFF2-40B4-BE49-F238E27FC236}">
                <a16:creationId xmlns:a16="http://schemas.microsoft.com/office/drawing/2014/main" id="{69C991D4-4F89-4E92-B3D2-6AFCDD406C8F}"/>
              </a:ext>
            </a:extLst>
          </p:cNvPr>
          <p:cNvSpPr>
            <a:spLocks noGrp="1" noChangeArrowheads="1"/>
          </p:cNvSpPr>
          <p:nvPr>
            <p:ph type="sldNum" sz="quarter" idx="4"/>
          </p:nvPr>
        </p:nvSpPr>
        <p:spPr bwMode="auto">
          <a:xfrm>
            <a:off x="4495800" y="6629400"/>
            <a:ext cx="438150" cy="228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800" b="1">
                <a:solidFill>
                  <a:srgbClr val="000000"/>
                </a:solidFill>
              </a:defRPr>
            </a:lvl1pPr>
          </a:lstStyle>
          <a:p>
            <a:pPr>
              <a:defRPr/>
            </a:pPr>
            <a:fld id="{AC091CE7-977C-491C-8D7A-A0F43E4E0E78}" type="slidenum">
              <a:rPr lang="en-US" altLang="en-US"/>
              <a:pPr>
                <a:defRPr/>
              </a:pPr>
              <a:t>‹#›</a:t>
            </a:fld>
            <a:endParaRPr lang="en-US" altLang="en-US"/>
          </a:p>
        </p:txBody>
      </p:sp>
      <p:sp>
        <p:nvSpPr>
          <p:cNvPr id="2053" name="Rectangle 24">
            <a:extLst>
              <a:ext uri="{FF2B5EF4-FFF2-40B4-BE49-F238E27FC236}">
                <a16:creationId xmlns:a16="http://schemas.microsoft.com/office/drawing/2014/main" id="{8CA505DC-4A64-4CBF-A692-FA1F482B98A3}"/>
              </a:ext>
            </a:extLst>
          </p:cNvPr>
          <p:cNvSpPr>
            <a:spLocks noChangeArrowheads="1"/>
          </p:cNvSpPr>
          <p:nvPr/>
        </p:nvSpPr>
        <p:spPr bwMode="auto">
          <a:xfrm>
            <a:off x="7696200" y="6477000"/>
            <a:ext cx="990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ＭＳ Ｐゴシック" panose="020B0600070205080204" pitchFamily="34" charset="-128"/>
              </a:defRPr>
            </a:lvl1pPr>
            <a:lvl2pPr marL="742950" indent="-285750">
              <a:defRPr sz="2400">
                <a:solidFill>
                  <a:schemeClr val="tx1"/>
                </a:solidFill>
                <a:latin typeface="Arial" panose="020B0604020202020204" pitchFamily="34" charset="0"/>
                <a:ea typeface="ＭＳ Ｐゴシック" panose="020B0600070205080204" pitchFamily="34" charset="-128"/>
              </a:defRPr>
            </a:lvl2pPr>
            <a:lvl3pPr marL="1143000" indent="-228600">
              <a:defRPr sz="2400">
                <a:solidFill>
                  <a:schemeClr val="tx1"/>
                </a:solidFill>
                <a:latin typeface="Arial" panose="020B0604020202020204" pitchFamily="34" charset="0"/>
                <a:ea typeface="ＭＳ Ｐゴシック" panose="020B0600070205080204" pitchFamily="34" charset="-128"/>
              </a:defRPr>
            </a:lvl3pPr>
            <a:lvl4pPr marL="1600200" indent="-228600">
              <a:defRPr sz="2400">
                <a:solidFill>
                  <a:schemeClr val="tx1"/>
                </a:solidFill>
                <a:latin typeface="Arial" panose="020B0604020202020204" pitchFamily="34" charset="0"/>
                <a:ea typeface="ＭＳ Ｐゴシック" panose="020B0600070205080204" pitchFamily="34" charset="-128"/>
              </a:defRPr>
            </a:lvl4pPr>
            <a:lvl5pPr marL="2057400" indent="-228600">
              <a:defRPr sz="2400">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pPr algn="r">
              <a:defRPr/>
            </a:pPr>
            <a:fld id="{04784B66-301F-4F84-8507-843F1D9A20CA}" type="slidenum">
              <a:rPr lang="en-US" altLang="en-US" sz="1200" b="1" smtClean="0">
                <a:solidFill>
                  <a:schemeClr val="bg1"/>
                </a:solidFill>
              </a:rPr>
              <a:pPr algn="r">
                <a:defRPr/>
              </a:pPr>
              <a:t>‹#›</a:t>
            </a:fld>
            <a:endParaRPr lang="en-US" altLang="en-US" sz="1200" b="1">
              <a:solidFill>
                <a:schemeClr val="bg1"/>
              </a:solidFill>
            </a:endParaRPr>
          </a:p>
        </p:txBody>
      </p:sp>
      <p:pic>
        <p:nvPicPr>
          <p:cNvPr id="2054" name="Picture 23" descr="IEEE_SA_Bar_Graphic_long_rgb">
            <a:extLst>
              <a:ext uri="{FF2B5EF4-FFF2-40B4-BE49-F238E27FC236}">
                <a16:creationId xmlns:a16="http://schemas.microsoft.com/office/drawing/2014/main" id="{04DDE310-6B6F-4DD7-8598-47E4F0B7E9D1}"/>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0" y="6172200"/>
            <a:ext cx="91900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5" name="Picture 24" descr="IEEE_white">
            <a:extLst>
              <a:ext uri="{FF2B5EF4-FFF2-40B4-BE49-F238E27FC236}">
                <a16:creationId xmlns:a16="http://schemas.microsoft.com/office/drawing/2014/main" id="{B29C3832-1B4A-4E28-A7EC-5A797932319E}"/>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8001000" y="6248400"/>
            <a:ext cx="901700" cy="265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919884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hf hdr="0" ftr="0" dt="0"/>
  <p:txStyles>
    <p:titleStyle>
      <a:lvl1pPr algn="l" rtl="0" eaLnBrk="0" fontAlgn="base" hangingPunct="0">
        <a:spcBef>
          <a:spcPct val="0"/>
        </a:spcBef>
        <a:spcAft>
          <a:spcPct val="0"/>
        </a:spcAft>
        <a:defRPr sz="2800" b="1">
          <a:solidFill>
            <a:schemeClr val="tx2"/>
          </a:solidFill>
          <a:latin typeface="+mj-lt"/>
          <a:ea typeface="+mj-ea"/>
          <a:cs typeface="ＭＳ Ｐゴシック" pitchFamily="-112" charset="-128"/>
        </a:defRPr>
      </a:lvl1pPr>
      <a:lvl2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2pPr>
      <a:lvl3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3pPr>
      <a:lvl4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4pPr>
      <a:lvl5pPr algn="l" rtl="0" eaLnBrk="0" fontAlgn="base" hangingPunct="0">
        <a:spcBef>
          <a:spcPct val="0"/>
        </a:spcBef>
        <a:spcAft>
          <a:spcPct val="0"/>
        </a:spcAft>
        <a:defRPr sz="2800" b="1">
          <a:solidFill>
            <a:schemeClr val="tx2"/>
          </a:solidFill>
          <a:latin typeface="Verdana" pitchFamily="34" charset="0"/>
          <a:ea typeface="ＭＳ Ｐゴシック" pitchFamily="34" charset="-128"/>
          <a:cs typeface="ＭＳ Ｐゴシック" pitchFamily="-112" charset="-128"/>
        </a:defRPr>
      </a:lvl5pPr>
      <a:lvl6pPr marL="4572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6pPr>
      <a:lvl7pPr marL="9144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7pPr>
      <a:lvl8pPr marL="13716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8pPr>
      <a:lvl9pPr marL="1828800" algn="l" rtl="0" eaLnBrk="1" fontAlgn="base" hangingPunct="1">
        <a:spcBef>
          <a:spcPct val="0"/>
        </a:spcBef>
        <a:spcAft>
          <a:spcPct val="0"/>
        </a:spcAft>
        <a:defRPr sz="2800" b="1">
          <a:solidFill>
            <a:schemeClr val="tx2"/>
          </a:solidFill>
          <a:latin typeface="Verdana" pitchFamily="34" charset="0"/>
          <a:ea typeface="ＭＳ Ｐゴシック" pitchFamily="34" charset="-128"/>
        </a:defRPr>
      </a:lvl9pPr>
    </p:titleStyle>
    <p:bodyStyle>
      <a:lvl1pPr marL="342900" indent="-342900" algn="l" rtl="0" eaLnBrk="0" fontAlgn="base" hangingPunct="0">
        <a:spcBef>
          <a:spcPct val="50000"/>
        </a:spcBef>
        <a:spcAft>
          <a:spcPct val="0"/>
        </a:spcAft>
        <a:defRPr>
          <a:solidFill>
            <a:schemeClr val="tx1"/>
          </a:solidFill>
          <a:latin typeface="+mn-lt"/>
          <a:ea typeface="+mn-ea"/>
          <a:cs typeface="ＭＳ Ｐゴシック" pitchFamily="-112" charset="-128"/>
        </a:defRPr>
      </a:lvl1pPr>
      <a:lvl2pPr marL="742950" indent="-285750" algn="l" rtl="0" eaLnBrk="0" fontAlgn="base" hangingPunct="0">
        <a:spcBef>
          <a:spcPct val="20000"/>
        </a:spcBef>
        <a:spcAft>
          <a:spcPct val="0"/>
        </a:spcAft>
        <a:buChar char="–"/>
        <a:defRPr>
          <a:solidFill>
            <a:schemeClr val="tx1"/>
          </a:solidFill>
          <a:latin typeface="+mn-lt"/>
          <a:ea typeface="+mn-ea"/>
          <a:cs typeface="ＭＳ Ｐゴシック" pitchFamily="-112" charset="-128"/>
        </a:defRPr>
      </a:lvl2pPr>
      <a:lvl3pPr marL="1143000" indent="-228600" algn="l" rtl="0" eaLnBrk="0" fontAlgn="base" hangingPunct="0">
        <a:spcBef>
          <a:spcPct val="20000"/>
        </a:spcBef>
        <a:spcAft>
          <a:spcPct val="0"/>
        </a:spcAft>
        <a:buChar char="•"/>
        <a:defRPr sz="1600">
          <a:solidFill>
            <a:schemeClr val="tx1"/>
          </a:solidFill>
          <a:latin typeface="+mn-lt"/>
          <a:ea typeface="+mn-ea"/>
          <a:cs typeface="ＭＳ Ｐゴシック" pitchFamily="-112" charset="-128"/>
        </a:defRPr>
      </a:lvl3pPr>
      <a:lvl4pPr marL="16002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4pPr>
      <a:lvl5pPr marL="2057400" indent="-228600" algn="l" rtl="0" eaLnBrk="0" fontAlgn="base" hangingPunct="0">
        <a:spcBef>
          <a:spcPct val="20000"/>
        </a:spcBef>
        <a:spcAft>
          <a:spcPct val="0"/>
        </a:spcAft>
        <a:defRPr sz="1200">
          <a:solidFill>
            <a:schemeClr val="tx1"/>
          </a:solidFill>
          <a:latin typeface="+mn-lt"/>
          <a:ea typeface="+mn-ea"/>
          <a:cs typeface="ＭＳ Ｐゴシック" pitchFamily="-112" charset="-128"/>
        </a:defRPr>
      </a:lvl5pPr>
      <a:lvl6pPr marL="2514600" indent="-228600" algn="l" rtl="0" eaLnBrk="1" fontAlgn="base" hangingPunct="1">
        <a:spcBef>
          <a:spcPct val="20000"/>
        </a:spcBef>
        <a:spcAft>
          <a:spcPct val="0"/>
        </a:spcAft>
        <a:defRPr sz="1200">
          <a:solidFill>
            <a:schemeClr val="tx1"/>
          </a:solidFill>
          <a:latin typeface="+mn-lt"/>
          <a:ea typeface="+mn-ea"/>
        </a:defRPr>
      </a:lvl6pPr>
      <a:lvl7pPr marL="2971800" indent="-228600" algn="l" rtl="0" eaLnBrk="1" fontAlgn="base" hangingPunct="1">
        <a:spcBef>
          <a:spcPct val="20000"/>
        </a:spcBef>
        <a:spcAft>
          <a:spcPct val="0"/>
        </a:spcAft>
        <a:defRPr sz="1200">
          <a:solidFill>
            <a:schemeClr val="tx1"/>
          </a:solidFill>
          <a:latin typeface="+mn-lt"/>
          <a:ea typeface="+mn-ea"/>
        </a:defRPr>
      </a:lvl7pPr>
      <a:lvl8pPr marL="3429000" indent="-228600" algn="l" rtl="0" eaLnBrk="1" fontAlgn="base" hangingPunct="1">
        <a:spcBef>
          <a:spcPct val="20000"/>
        </a:spcBef>
        <a:spcAft>
          <a:spcPct val="0"/>
        </a:spcAft>
        <a:defRPr sz="1200">
          <a:solidFill>
            <a:schemeClr val="tx1"/>
          </a:solidFill>
          <a:latin typeface="+mn-lt"/>
          <a:ea typeface="+mn-ea"/>
        </a:defRPr>
      </a:lvl8pPr>
      <a:lvl9pPr marL="3886200" indent="-228600" algn="l" rtl="0" eaLnBrk="1" fontAlgn="base" hangingPunct="1">
        <a:spcBef>
          <a:spcPct val="20000"/>
        </a:spcBef>
        <a:spcAft>
          <a:spcPct val="0"/>
        </a:spcAft>
        <a:defRPr sz="12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15-19-0097-01-004z-tg4z-agenda.xls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s://mentor.ieee.org/802.15/dcn/19/15-19-0246-01-004z-july-plenary-agenda.xlsx"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1">
            <a:extLst>
              <a:ext uri="{FF2B5EF4-FFF2-40B4-BE49-F238E27FC236}">
                <a16:creationId xmlns:a16="http://schemas.microsoft.com/office/drawing/2014/main" id="{85A37974-FBB7-4CE1-8DEE-F55BA39F342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268F0FDA-32B7-4EC2-9D71-AEC67281A27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a:latin typeface="Times New Roman" panose="02020603050405020304" pitchFamily="18" charset="0"/>
            </a:endParaRPr>
          </a:p>
        </p:txBody>
      </p:sp>
      <p:sp>
        <p:nvSpPr>
          <p:cNvPr id="3075" name="Text Box 2">
            <a:extLst>
              <a:ext uri="{FF2B5EF4-FFF2-40B4-BE49-F238E27FC236}">
                <a16:creationId xmlns:a16="http://schemas.microsoft.com/office/drawing/2014/main" id="{1FEBCA8F-9D61-4B62-819B-A7162B5ED3B2}"/>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a:t>
            </a:fld>
            <a:endParaRPr lang="en-US" altLang="en-US" sz="1200" dirty="0">
              <a:latin typeface="Times New Roman" panose="02020603050405020304" pitchFamily="18" charset="0"/>
            </a:endParaRPr>
          </a:p>
        </p:txBody>
      </p:sp>
      <p:sp>
        <p:nvSpPr>
          <p:cNvPr id="2" name="Rectangle 3">
            <a:extLst>
              <a:ext uri="{FF2B5EF4-FFF2-40B4-BE49-F238E27FC236}">
                <a16:creationId xmlns:a16="http://schemas.microsoft.com/office/drawing/2014/main" id="{500CA393-BE7D-4F6C-99E2-7A9245C88DC2}"/>
              </a:ext>
            </a:extLst>
          </p:cNvPr>
          <p:cNvSpPr>
            <a:spLocks noChangeArrowheads="1"/>
          </p:cNvSpPr>
          <p:nvPr/>
        </p:nvSpPr>
        <p:spPr bwMode="auto">
          <a:xfrm>
            <a:off x="533400" y="762000"/>
            <a:ext cx="8001000" cy="5172075"/>
          </a:xfrm>
          <a:prstGeom prst="rect">
            <a:avLst/>
          </a:prstGeom>
          <a:noFill/>
          <a:ln>
            <a:noFill/>
          </a:ln>
          <a:effectLst/>
        </p:spPr>
        <p:txBody>
          <a:bodyPr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defRPr/>
            </a:pPr>
            <a:r>
              <a:rPr lang="en-US" altLang="en-US" sz="2000" b="1" u="sng" dirty="0">
                <a:effectLst>
                  <a:outerShdw blurRad="38100" dist="38100" dir="2700000" algn="tl">
                    <a:srgbClr val="C0C0C0"/>
                  </a:outerShdw>
                </a:effectLst>
                <a:latin typeface="Times New Roman" panose="02020603050405020304" pitchFamily="18" charset="0"/>
              </a:rPr>
              <a:t>Project: IEEE P802.15 Working Group for Wireless Specialty Networks (WSN)</a:t>
            </a: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800" b="1" dirty="0">
                <a:latin typeface="Times New Roman" panose="02020603050405020304" pitchFamily="18" charset="0"/>
              </a:rPr>
              <a:t>Submission Title:</a:t>
            </a:r>
            <a:r>
              <a:rPr lang="en-US" altLang="en-US" sz="1800" dirty="0">
                <a:latin typeface="Times New Roman" panose="02020603050405020304" pitchFamily="18" charset="0"/>
              </a:rPr>
              <a:t>  TG4z EIR Opening Report for September 2019</a:t>
            </a:r>
          </a:p>
          <a:p>
            <a:pPr eaLnBrk="1" hangingPunct="1">
              <a:spcBef>
                <a:spcPct val="0"/>
              </a:spcBef>
              <a:buClrTx/>
              <a:buFontTx/>
              <a:buNone/>
              <a:defRPr/>
            </a:pPr>
            <a:r>
              <a:rPr lang="en-US" altLang="en-US" sz="1800" b="1" dirty="0">
                <a:latin typeface="Times New Roman" panose="02020603050405020304" pitchFamily="18" charset="0"/>
              </a:rPr>
              <a:t>Date Submitted: </a:t>
            </a:r>
            <a:r>
              <a:rPr lang="en-US" altLang="en-US" sz="1800" dirty="0">
                <a:latin typeface="Times New Roman" panose="02020603050405020304" pitchFamily="18" charset="0"/>
              </a:rPr>
              <a:t>September 2019</a:t>
            </a:r>
          </a:p>
          <a:p>
            <a:pPr eaLnBrk="1" hangingPunct="1">
              <a:spcBef>
                <a:spcPct val="0"/>
              </a:spcBef>
              <a:buClrTx/>
              <a:buFontTx/>
              <a:buNone/>
              <a:defRPr/>
            </a:pPr>
            <a:r>
              <a:rPr lang="en-US" altLang="en-US" sz="1800" b="1" dirty="0">
                <a:latin typeface="Times New Roman" panose="02020603050405020304" pitchFamily="18" charset="0"/>
              </a:rPr>
              <a:t>Source:</a:t>
            </a:r>
            <a:r>
              <a:rPr lang="en-US" altLang="en-US" sz="1800" dirty="0">
                <a:latin typeface="Times New Roman" panose="02020603050405020304" pitchFamily="18" charset="0"/>
              </a:rPr>
              <a:t> 	Tim Harrington, Pro-ID Consulting</a:t>
            </a:r>
          </a:p>
          <a:p>
            <a:pPr eaLnBrk="1" hangingPunct="1">
              <a:spcBef>
                <a:spcPct val="0"/>
              </a:spcBef>
              <a:buClrTx/>
              <a:buFontTx/>
              <a:buNone/>
              <a:defRPr/>
            </a:pPr>
            <a:r>
              <a:rPr lang="en-US" altLang="en-US" sz="1800" b="1" dirty="0">
                <a:latin typeface="Times New Roman" panose="02020603050405020304" pitchFamily="18" charset="0"/>
              </a:rPr>
              <a:t>Contact:  </a:t>
            </a:r>
            <a:r>
              <a:rPr lang="en-US" altLang="en-US" sz="1800" dirty="0">
                <a:latin typeface="Times New Roman" panose="02020603050405020304" pitchFamily="18" charset="0"/>
              </a:rPr>
              <a:t>Timhr950@outlook.com</a:t>
            </a:r>
          </a:p>
          <a:p>
            <a:pPr eaLnBrk="1" hangingPunct="1">
              <a:spcBef>
                <a:spcPct val="0"/>
              </a:spcBef>
              <a:buClrTx/>
              <a:buFontTx/>
              <a:buNone/>
              <a:defRPr/>
            </a:pPr>
            <a:r>
              <a:rPr lang="en-US" altLang="en-US" sz="1800" b="1" dirty="0">
                <a:latin typeface="Times New Roman" panose="02020603050405020304" pitchFamily="18" charset="0"/>
              </a:rPr>
              <a:t>Voice:</a:t>
            </a:r>
            <a:r>
              <a:rPr lang="en-US" altLang="en-US" sz="1800" dirty="0">
                <a:latin typeface="Times New Roman" panose="02020603050405020304" pitchFamily="18" charset="0"/>
              </a:rPr>
              <a:t> 	+1 408 309 2503, E-Mail: Timhr950@Pro-IDconsulting.com	</a:t>
            </a:r>
          </a:p>
          <a:p>
            <a:pPr eaLnBrk="1" hangingPunct="1">
              <a:spcBef>
                <a:spcPct val="0"/>
              </a:spcBef>
              <a:buClrTx/>
              <a:buFontTx/>
              <a:buNone/>
              <a:defRPr/>
            </a:pPr>
            <a:r>
              <a:rPr lang="en-US" altLang="en-US" sz="1800" b="1" dirty="0">
                <a:latin typeface="Times New Roman" panose="02020603050405020304" pitchFamily="18" charset="0"/>
              </a:rPr>
              <a:t>Re:</a:t>
            </a:r>
            <a:r>
              <a:rPr lang="en-US" altLang="en-US" sz="1800" dirty="0">
                <a:latin typeface="Times New Roman" panose="02020603050405020304" pitchFamily="18" charset="0"/>
              </a:rPr>
              <a:t> 	Enhanced Impulse Radio Technical Group</a:t>
            </a:r>
          </a:p>
          <a:p>
            <a:pPr eaLnBrk="1" hangingPunct="1">
              <a:spcBef>
                <a:spcPct val="0"/>
              </a:spcBef>
              <a:buClrTx/>
              <a:buFontTx/>
              <a:buNone/>
              <a:defRPr/>
            </a:pPr>
            <a:r>
              <a:rPr lang="en-US" altLang="en-US" sz="1800" b="1" dirty="0">
                <a:latin typeface="Times New Roman" panose="02020603050405020304" pitchFamily="18" charset="0"/>
              </a:rPr>
              <a:t>Abstract: </a:t>
            </a:r>
            <a:r>
              <a:rPr lang="en-US" altLang="en-US" sz="1800" dirty="0">
                <a:latin typeface="Times New Roman" panose="02020603050405020304" pitchFamily="18" charset="0"/>
              </a:rPr>
              <a:t>Opening report </a:t>
            </a:r>
          </a:p>
          <a:p>
            <a:pPr eaLnBrk="1" hangingPunct="1">
              <a:spcBef>
                <a:spcPct val="0"/>
              </a:spcBef>
              <a:buClrTx/>
              <a:buFontTx/>
              <a:buNone/>
              <a:defRPr/>
            </a:pPr>
            <a:r>
              <a:rPr lang="en-US" altLang="en-US" sz="1800" b="1" dirty="0">
                <a:latin typeface="Times New Roman" panose="02020603050405020304" pitchFamily="18" charset="0"/>
              </a:rPr>
              <a:t>Purpose: </a:t>
            </a:r>
            <a:r>
              <a:rPr lang="en-US" altLang="en-US" sz="1800" dirty="0">
                <a:latin typeface="Times New Roman" panose="02020603050405020304" pitchFamily="18" charset="0"/>
              </a:rPr>
              <a:t>Provide information for opening Sessions</a:t>
            </a:r>
          </a:p>
          <a:p>
            <a:pPr eaLnBrk="1" hangingPunct="1">
              <a:spcBef>
                <a:spcPct val="0"/>
              </a:spcBef>
              <a:buClrTx/>
              <a:buFontTx/>
              <a:buNone/>
              <a:defRPr/>
            </a:pPr>
            <a:r>
              <a:rPr lang="en-US" altLang="en-US" sz="1800" b="1" dirty="0">
                <a:latin typeface="Times New Roman" panose="02020603050405020304" pitchFamily="18" charset="0"/>
              </a:rPr>
              <a:t>Notice:</a:t>
            </a:r>
            <a:r>
              <a:rPr lang="en-US" altLang="en-US" sz="18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800" b="1" dirty="0">
                <a:latin typeface="Times New Roman" panose="02020603050405020304" pitchFamily="18" charset="0"/>
              </a:rPr>
              <a:t>Release:</a:t>
            </a:r>
            <a:r>
              <a:rPr lang="en-US" altLang="en-US" sz="18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071E721D-CEAA-4EFC-808F-CF05FB22D35C}"/>
              </a:ext>
            </a:extLst>
          </p:cNvPr>
          <p:cNvSpPr>
            <a:spLocks noGrp="1" noChangeArrowheads="1"/>
          </p:cNvSpPr>
          <p:nvPr>
            <p:ph type="title"/>
          </p:nvPr>
        </p:nvSpPr>
        <p:spPr>
          <a:xfrm>
            <a:off x="327025" y="773113"/>
            <a:ext cx="8458200" cy="609600"/>
          </a:xfrm>
        </p:spPr>
        <p:txBody>
          <a:bodyPr/>
          <a:lstStyle/>
          <a:p>
            <a:r>
              <a:rPr lang="en-US" altLang="en-US" sz="3200"/>
              <a:t>Other Guidelines for IEEE WG Meetings</a:t>
            </a:r>
          </a:p>
        </p:txBody>
      </p:sp>
      <p:sp>
        <p:nvSpPr>
          <p:cNvPr id="21507" name="Rectangle 3">
            <a:extLst>
              <a:ext uri="{FF2B5EF4-FFF2-40B4-BE49-F238E27FC236}">
                <a16:creationId xmlns:a16="http://schemas.microsoft.com/office/drawing/2014/main" id="{2F9791AB-5D38-4E4B-B2D2-A3C3EF2F10E5}"/>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sz="2400" b="1" u="sng">
              <a:solidFill>
                <a:srgbClr val="000099"/>
              </a:solidFill>
              <a:latin typeface="Helvetica" panose="020B0604020202020204" pitchFamily="34" charset="0"/>
            </a:endParaRPr>
          </a:p>
        </p:txBody>
      </p:sp>
      <p:sp>
        <p:nvSpPr>
          <p:cNvPr id="21508" name="Rectangle 4">
            <a:extLst>
              <a:ext uri="{FF2B5EF4-FFF2-40B4-BE49-F238E27FC236}">
                <a16:creationId xmlns:a16="http://schemas.microsoft.com/office/drawing/2014/main" id="{FE99AF2B-56FF-4C7D-9441-D52A3F4FB8D6}"/>
              </a:ext>
            </a:extLst>
          </p:cNvPr>
          <p:cNvSpPr>
            <a:spLocks noChangeArrowheads="1"/>
          </p:cNvSpPr>
          <p:nvPr/>
        </p:nvSpPr>
        <p:spPr bwMode="auto">
          <a:xfrm>
            <a:off x="533400" y="1628775"/>
            <a:ext cx="8229600" cy="4522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marL="630238">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nSpc>
                <a:spcPct val="80000"/>
              </a:lnSpc>
              <a:spcBef>
                <a:spcPct val="20000"/>
              </a:spcBef>
              <a:buClr>
                <a:srgbClr val="CC3300"/>
              </a:buClr>
              <a:buSzPct val="50000"/>
              <a:buFont typeface="Monotype Sorts" charset="2"/>
              <a:buChar char="l"/>
            </a:pPr>
            <a:endParaRPr lang="en-US" altLang="en-US" sz="700" u="sng">
              <a:solidFill>
                <a:srgbClr val="FF0000"/>
              </a:solidFill>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b="1">
                <a:solidFill>
                  <a:srgbClr val="000099"/>
                </a:solidFill>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a:solidFill>
                  <a:srgbClr val="000099"/>
                </a:solidFill>
              </a:rPr>
              <a:t>Relative costs, including licensing costs of essential patent claims, of different technical approaches may be 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a:solidFill>
                  <a:srgbClr val="000099"/>
                </a:solidFill>
              </a:rPr>
              <a:t>Technical considerations remain primary focus</a:t>
            </a:r>
            <a:endParaRPr lang="en-US" altLang="en-US" sz="1400">
              <a:solidFill>
                <a:srgbClr val="000099"/>
              </a:solidFill>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a:solidFill>
                  <a:srgbClr val="000099"/>
                </a:solidFill>
              </a:rPr>
              <a:t>Don’t be silent if inappropriate topics are discussed … do formally object.</a:t>
            </a:r>
          </a:p>
          <a:p>
            <a:pPr algn="ctr">
              <a:lnSpc>
                <a:spcPct val="80000"/>
              </a:lnSpc>
              <a:spcBef>
                <a:spcPct val="20000"/>
              </a:spcBef>
              <a:buClr>
                <a:srgbClr val="CC3300"/>
              </a:buClr>
              <a:buSzPct val="50000"/>
              <a:buFont typeface="Monotype Sorts" charset="2"/>
              <a:buNone/>
            </a:pPr>
            <a:r>
              <a:rPr lang="en-US" altLang="en-US" sz="1000" b="1">
                <a:solidFill>
                  <a:srgbClr val="000099"/>
                </a:solidFill>
              </a:rPr>
              <a:t>---------------------------------------------------------------   </a:t>
            </a: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See </a:t>
            </a:r>
            <a:r>
              <a:rPr lang="en-US" altLang="en-US" sz="1200" b="1" i="1">
                <a:solidFill>
                  <a:srgbClr val="000099"/>
                </a:solidFill>
              </a:rPr>
              <a:t>IEEE-SA Standards Board Operations Manual</a:t>
            </a:r>
            <a:r>
              <a:rPr lang="en-US" altLang="en-US" sz="1200" b="1">
                <a:solidFill>
                  <a:srgbClr val="000099"/>
                </a:solidFill>
              </a:rPr>
              <a:t>, clause 5.3.10 and </a:t>
            </a:r>
            <a:r>
              <a:rPr lang="en-GB" altLang="en-US" sz="1200" b="1">
                <a:solidFill>
                  <a:srgbClr val="000099"/>
                </a:solidFill>
              </a:rPr>
              <a:t>“Promoting Competition and Innovation: What You Need to Know about the IEEE Standards Association's Antitrust and Competition Policy”</a:t>
            </a:r>
            <a:r>
              <a:rPr lang="en-US" altLang="en-US" sz="1200" b="1">
                <a:solidFill>
                  <a:srgbClr val="000099"/>
                </a:solidFill>
              </a:rPr>
              <a:t> for more details.</a:t>
            </a:r>
          </a:p>
        </p:txBody>
      </p:sp>
      <p:sp>
        <p:nvSpPr>
          <p:cNvPr id="6" name="Text Box 2">
            <a:extLst>
              <a:ext uri="{FF2B5EF4-FFF2-40B4-BE49-F238E27FC236}">
                <a16:creationId xmlns:a16="http://schemas.microsoft.com/office/drawing/2014/main" id="{E7F0A9B7-2DEA-4A90-B796-040638EE8639}"/>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10</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49954495"/>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1">
            <a:extLst>
              <a:ext uri="{FF2B5EF4-FFF2-40B4-BE49-F238E27FC236}">
                <a16:creationId xmlns:a16="http://schemas.microsoft.com/office/drawing/2014/main" id="{0620BC01-FA7F-47E4-B122-6A825C4EC2FD}"/>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14954CB-4F12-4F71-9BC2-7DA9F788434B}"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a:latin typeface="Times New Roman" panose="02020603050405020304" pitchFamily="18" charset="0"/>
            </a:endParaRPr>
          </a:p>
        </p:txBody>
      </p:sp>
      <p:sp>
        <p:nvSpPr>
          <p:cNvPr id="10243" name="Text Box 2">
            <a:extLst>
              <a:ext uri="{FF2B5EF4-FFF2-40B4-BE49-F238E27FC236}">
                <a16:creationId xmlns:a16="http://schemas.microsoft.com/office/drawing/2014/main" id="{B6D0CEA0-068D-4A34-9461-E81B7F349C9B}"/>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4C08E268-0E4F-4300-A817-0DB88F0F0845}" type="slidenum">
              <a:rPr lang="en-US" altLang="en-US" sz="1200">
                <a:latin typeface="Times New Roman" panose="02020603050405020304" pitchFamily="18" charset="0"/>
              </a:rPr>
              <a:pPr algn="ctr" eaLnBrk="1" hangingPunct="1">
                <a:spcBef>
                  <a:spcPct val="0"/>
                </a:spcBef>
                <a:buClrTx/>
                <a:buFontTx/>
                <a:buNone/>
              </a:pPr>
              <a:t>11</a:t>
            </a:fld>
            <a:endParaRPr lang="en-US" altLang="en-US" sz="1200">
              <a:latin typeface="Times New Roman" panose="02020603050405020304" pitchFamily="18" charset="0"/>
            </a:endParaRPr>
          </a:p>
        </p:txBody>
      </p:sp>
      <p:sp>
        <p:nvSpPr>
          <p:cNvPr id="10244" name="Text Box 3">
            <a:extLst>
              <a:ext uri="{FF2B5EF4-FFF2-40B4-BE49-F238E27FC236}">
                <a16:creationId xmlns:a16="http://schemas.microsoft.com/office/drawing/2014/main" id="{A13656BA-E6FE-4D39-B36E-30CC55F5D6E3}"/>
              </a:ext>
            </a:extLst>
          </p:cNvPr>
          <p:cNvSpPr txBox="1">
            <a:spLocks noChangeArrowheads="1"/>
          </p:cNvSpPr>
          <p:nvPr/>
        </p:nvSpPr>
        <p:spPr bwMode="auto">
          <a:xfrm>
            <a:off x="609600" y="609600"/>
            <a:ext cx="7772400" cy="58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GB" altLang="en-US" sz="4000">
                <a:latin typeface="Times New Roman" panose="02020603050405020304" pitchFamily="18" charset="0"/>
              </a:rPr>
              <a:t>Meeting Goals</a:t>
            </a:r>
          </a:p>
        </p:txBody>
      </p:sp>
      <p:sp>
        <p:nvSpPr>
          <p:cNvPr id="12293" name="Rectangle 4">
            <a:extLst>
              <a:ext uri="{FF2B5EF4-FFF2-40B4-BE49-F238E27FC236}">
                <a16:creationId xmlns:a16="http://schemas.microsoft.com/office/drawing/2014/main" id="{CFEBF262-3F24-43A9-BB33-4FA8B11D4E16}"/>
              </a:ext>
            </a:extLst>
          </p:cNvPr>
          <p:cNvSpPr>
            <a:spLocks noChangeArrowheads="1"/>
          </p:cNvSpPr>
          <p:nvPr/>
        </p:nvSpPr>
        <p:spPr bwMode="auto">
          <a:xfrm>
            <a:off x="609600" y="1524000"/>
            <a:ext cx="8077200"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lstStyle>
            <a:lvl1pPr marL="52546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1pPr>
            <a:lvl2pPr marL="1268413" indent="-525463">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2pPr>
            <a:lvl3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3pPr>
            <a:lvl4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4pPr>
            <a:lvl5pPr>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525463" algn="l"/>
                <a:tab pos="973138" algn="l"/>
                <a:tab pos="1422400" algn="l"/>
                <a:tab pos="1871663" algn="l"/>
                <a:tab pos="2320925" algn="l"/>
                <a:tab pos="2770188" algn="l"/>
                <a:tab pos="3219450" algn="l"/>
                <a:tab pos="3668713" algn="l"/>
                <a:tab pos="4117975" algn="l"/>
                <a:tab pos="4567238" algn="l"/>
                <a:tab pos="5016500" algn="l"/>
                <a:tab pos="5465763" algn="l"/>
                <a:tab pos="5915025" algn="l"/>
                <a:tab pos="6364288" algn="l"/>
                <a:tab pos="6813550" algn="l"/>
                <a:tab pos="7262813" algn="l"/>
                <a:tab pos="7712075" algn="l"/>
                <a:tab pos="8161338" algn="l"/>
                <a:tab pos="8610600" algn="l"/>
                <a:tab pos="9059863" algn="l"/>
                <a:tab pos="9509125" algn="l"/>
              </a:tabLst>
              <a:defRPr sz="1200">
                <a:solidFill>
                  <a:schemeClr val="bg1"/>
                </a:solidFill>
                <a:latin typeface="Times New Roman" panose="02020603050405020304" pitchFamily="18" charset="0"/>
                <a:ea typeface="MS PGothic" panose="020B0600070205080204" pitchFamily="34" charset="-128"/>
              </a:defRPr>
            </a:lvl9pPr>
          </a:lstStyle>
          <a:p>
            <a:pPr eaLnBrk="1" hangingPunct="1">
              <a:buClr>
                <a:srgbClr val="FF0000"/>
              </a:buClr>
              <a:buSzPct val="100000"/>
              <a:buFont typeface="Wingdings" panose="05000000000000000000" pitchFamily="2" charset="2"/>
              <a:buChar char=""/>
              <a:defRPr/>
            </a:pPr>
            <a:r>
              <a:rPr lang="en-GB" altLang="en-US" sz="2800" dirty="0">
                <a:solidFill>
                  <a:srgbClr val="000000"/>
                </a:solidFill>
              </a:rPr>
              <a:t>Resolve comments from 1</a:t>
            </a:r>
            <a:r>
              <a:rPr lang="en-GB" altLang="en-US" sz="2800" baseline="30000" dirty="0">
                <a:solidFill>
                  <a:srgbClr val="000000"/>
                </a:solidFill>
              </a:rPr>
              <a:t>st</a:t>
            </a:r>
            <a:r>
              <a:rPr lang="en-GB" altLang="en-US" sz="2800" dirty="0">
                <a:solidFill>
                  <a:srgbClr val="000000"/>
                </a:solidFill>
              </a:rPr>
              <a:t> Recirculation of  WG letter ballot</a:t>
            </a:r>
          </a:p>
          <a:p>
            <a:pPr eaLnBrk="1" hangingPunct="1">
              <a:buClr>
                <a:srgbClr val="FF0000"/>
              </a:buClr>
              <a:buSzPct val="100000"/>
              <a:buFont typeface="Wingdings" panose="05000000000000000000" pitchFamily="2" charset="2"/>
              <a:buChar char=""/>
              <a:defRPr/>
            </a:pPr>
            <a:r>
              <a:rPr lang="en-GB" altLang="en-US" sz="2800" dirty="0">
                <a:solidFill>
                  <a:srgbClr val="000000"/>
                </a:solidFill>
              </a:rPr>
              <a:t>Start recirculation</a:t>
            </a:r>
          </a:p>
          <a:p>
            <a:pPr marL="0" indent="0" eaLnBrk="1" hangingPunct="1">
              <a:buClr>
                <a:srgbClr val="FF0000"/>
              </a:buClr>
              <a:buSzPct val="100000"/>
              <a:defRPr/>
            </a:pPr>
            <a:endParaRPr lang="en-GB" altLang="en-US" sz="2800" dirty="0">
              <a:solidFill>
                <a:srgbClr val="000000"/>
              </a:solidFill>
            </a:endParaRPr>
          </a:p>
          <a:p>
            <a:pPr eaLnBrk="1" hangingPunct="1">
              <a:buClr>
                <a:srgbClr val="FF0000"/>
              </a:buClr>
              <a:buSzPct val="100000"/>
              <a:buFont typeface="Wingdings" panose="05000000000000000000" pitchFamily="2" charset="2"/>
              <a:buChar char=""/>
              <a:defRPr/>
            </a:pPr>
            <a:endParaRPr lang="en-GB" altLang="en-US" sz="2800" dirty="0">
              <a:solidFill>
                <a:srgbClr val="000000"/>
              </a:solidFill>
            </a:endParaRPr>
          </a:p>
          <a:p>
            <a:pPr marL="0" indent="0" eaLnBrk="1" hangingPunct="1">
              <a:buClr>
                <a:srgbClr val="FF0000"/>
              </a:buClr>
              <a:buSzPct val="100000"/>
              <a:defRPr/>
            </a:pPr>
            <a:endParaRPr lang="en-GB" altLang="en-US" sz="2800" dirty="0">
              <a:solidFill>
                <a:srgbClr val="000000"/>
              </a:solidFill>
            </a:endParaRPr>
          </a:p>
          <a:p>
            <a:pPr eaLnBrk="1" hangingPunct="1">
              <a:buSzPct val="100000"/>
              <a:defRPr/>
            </a:pPr>
            <a:endParaRPr lang="en-GB" altLang="en-US" sz="2400" dirty="0">
              <a:solidFill>
                <a:schemeClr val="tx1"/>
              </a:solidFill>
            </a:endParaRPr>
          </a:p>
          <a:p>
            <a:pPr eaLnBrk="1" hangingPunct="1">
              <a:buSzPct val="100000"/>
              <a:defRPr/>
            </a:pPr>
            <a:endParaRPr lang="en-GB" altLang="en-US" sz="2400" dirty="0">
              <a:solidFill>
                <a:srgbClr val="000000"/>
              </a:solidFill>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el 1">
            <a:extLst>
              <a:ext uri="{FF2B5EF4-FFF2-40B4-BE49-F238E27FC236}">
                <a16:creationId xmlns:a16="http://schemas.microsoft.com/office/drawing/2014/main" id="{83F491E2-1021-40AF-AEC3-8774D9486A3A}"/>
              </a:ext>
            </a:extLst>
          </p:cNvPr>
          <p:cNvSpPr>
            <a:spLocks noGrp="1" noChangeArrowheads="1"/>
          </p:cNvSpPr>
          <p:nvPr>
            <p:ph type="title"/>
          </p:nvPr>
        </p:nvSpPr>
        <p:spPr/>
        <p:txBody>
          <a:bodyPr/>
          <a:lstStyle/>
          <a:p>
            <a:r>
              <a:rPr lang="en-US" altLang="en-US"/>
              <a:t>4z-EIR Schedule for the Week</a:t>
            </a:r>
          </a:p>
        </p:txBody>
      </p:sp>
      <p:graphicFrame>
        <p:nvGraphicFramePr>
          <p:cNvPr id="7" name="Inhaltsplatzhalter 6">
            <a:extLst>
              <a:ext uri="{FF2B5EF4-FFF2-40B4-BE49-F238E27FC236}">
                <a16:creationId xmlns:a16="http://schemas.microsoft.com/office/drawing/2014/main" id="{512FCB49-E6DA-4039-B5A4-C488B9A1926B}"/>
              </a:ext>
            </a:extLst>
          </p:cNvPr>
          <p:cNvGraphicFramePr>
            <a:graphicFrameLocks noGrp="1"/>
          </p:cNvGraphicFramePr>
          <p:nvPr>
            <p:ph idx="1"/>
            <p:extLst>
              <p:ext uri="{D42A27DB-BD31-4B8C-83A1-F6EECF244321}">
                <p14:modId xmlns:p14="http://schemas.microsoft.com/office/powerpoint/2010/main" val="1500372239"/>
              </p:ext>
            </p:extLst>
          </p:nvPr>
        </p:nvGraphicFramePr>
        <p:xfrm>
          <a:off x="827584" y="1916832"/>
          <a:ext cx="7590396" cy="2657475"/>
        </p:xfrm>
        <a:graphic>
          <a:graphicData uri="http://schemas.openxmlformats.org/drawingml/2006/table">
            <a:tbl>
              <a:tblPr/>
              <a:tblGrid>
                <a:gridCol w="1346008">
                  <a:extLst>
                    <a:ext uri="{9D8B030D-6E8A-4147-A177-3AD203B41FA5}">
                      <a16:colId xmlns:a16="http://schemas.microsoft.com/office/drawing/2014/main" val="3549254852"/>
                    </a:ext>
                  </a:extLst>
                </a:gridCol>
                <a:gridCol w="1560698">
                  <a:extLst>
                    <a:ext uri="{9D8B030D-6E8A-4147-A177-3AD203B41FA5}">
                      <a16:colId xmlns:a16="http://schemas.microsoft.com/office/drawing/2014/main" val="3324392173"/>
                    </a:ext>
                  </a:extLst>
                </a:gridCol>
                <a:gridCol w="1562293">
                  <a:extLst>
                    <a:ext uri="{9D8B030D-6E8A-4147-A177-3AD203B41FA5}">
                      <a16:colId xmlns:a16="http://schemas.microsoft.com/office/drawing/2014/main" val="2032698531"/>
                    </a:ext>
                  </a:extLst>
                </a:gridCol>
                <a:gridCol w="1560699">
                  <a:extLst>
                    <a:ext uri="{9D8B030D-6E8A-4147-A177-3AD203B41FA5}">
                      <a16:colId xmlns:a16="http://schemas.microsoft.com/office/drawing/2014/main" val="389132739"/>
                    </a:ext>
                  </a:extLst>
                </a:gridCol>
                <a:gridCol w="1560698">
                  <a:extLst>
                    <a:ext uri="{9D8B030D-6E8A-4147-A177-3AD203B41FA5}">
                      <a16:colId xmlns:a16="http://schemas.microsoft.com/office/drawing/2014/main" val="1788295650"/>
                    </a:ext>
                  </a:extLst>
                </a:gridCol>
              </a:tblGrid>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endPar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Monday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Tuesday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Wednesday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Thursday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rgbClr val="000000"/>
                    </a:solidFill>
                  </a:tcPr>
                </a:tc>
                <a:extLst>
                  <a:ext uri="{0D108BD9-81ED-4DB2-BD59-A6C34878D82A}">
                    <a16:rowId xmlns:a16="http://schemas.microsoft.com/office/drawing/2014/main" val="1999465308"/>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4248944652"/>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AM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4010774900"/>
                  </a:ext>
                </a:extLst>
              </a:tr>
              <a:tr h="371475">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a:ln>
                            <a:noFill/>
                          </a:ln>
                          <a:solidFill>
                            <a:srgbClr val="FFFFFF"/>
                          </a:solidFill>
                          <a:effectLst/>
                          <a:latin typeface="Arial" panose="020B0604020202020204" pitchFamily="34" charset="0"/>
                          <a:ea typeface="MS PGothic" panose="020B0600070205080204" pitchFamily="34" charset="-128"/>
                        </a:rPr>
                        <a:t>PM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CBCBCB"/>
                    </a:solidFill>
                  </a:tcPr>
                </a:tc>
                <a:extLst>
                  <a:ext uri="{0D108BD9-81ED-4DB2-BD59-A6C34878D82A}">
                    <a16:rowId xmlns:a16="http://schemas.microsoft.com/office/drawing/2014/main" val="3271060602"/>
                  </a:ext>
                </a:extLst>
              </a:tr>
              <a:tr h="403448">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defTabSz="457200">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defTabSz="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defTabSz="4572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defTabSz="4572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defTabSz="4572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457200" rtl="0" eaLnBrk="1" fontAlgn="base" latinLnBrk="0" hangingPunct="1">
                        <a:lnSpc>
                          <a:spcPct val="100000"/>
                        </a:lnSpc>
                        <a:spcBef>
                          <a:spcPct val="0"/>
                        </a:spcBef>
                        <a:spcAft>
                          <a:spcPct val="0"/>
                        </a:spcAft>
                        <a:buClrTx/>
                        <a:buSzTx/>
                        <a:buFontTx/>
                        <a:buNone/>
                        <a:tabLst/>
                      </a:pPr>
                      <a:r>
                        <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rPr>
                        <a:t>TG4z </a:t>
                      </a:r>
                      <a:r>
                        <a:rPr kumimoji="0" lang="en-US" altLang="en-US" sz="2400" b="0" i="0" u="none" strike="noStrike" cap="none" normalizeH="0" baseline="0" dirty="0" err="1">
                          <a:ln>
                            <a:noFill/>
                          </a:ln>
                          <a:solidFill>
                            <a:srgbClr val="000000"/>
                          </a:solidFill>
                          <a:effectLst/>
                          <a:latin typeface="Arial" panose="020B0604020202020204" pitchFamily="34" charset="0"/>
                          <a:ea typeface="MS PGothic" panose="020B0600070205080204" pitchFamily="34" charset="-128"/>
                        </a:rPr>
                        <a:t>EiR</a:t>
                      </a: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lvl1pPr>
                        <a:spcBef>
                          <a:spcPts val="8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1pPr>
                      <a:lvl2pPr marL="457200">
                        <a:spcBef>
                          <a:spcPts val="7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2pPr>
                      <a:lvl3pPr marL="914400">
                        <a:spcBef>
                          <a:spcPts val="6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3pPr>
                      <a:lvl4pPr marL="13716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4pPr>
                      <a:lvl5pPr marL="1828800">
                        <a:spcBef>
                          <a:spcPts val="500"/>
                        </a:spcBef>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5pPr>
                      <a:lvl6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6pPr>
                      <a:lvl7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7pPr>
                      <a:lvl8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8pPr>
                      <a:lvl9pPr indent="-228600" eaLnBrk="0" fontAlgn="base" hangingPunct="0">
                        <a:spcBef>
                          <a:spcPts val="500"/>
                        </a:spcBef>
                        <a:spcAft>
                          <a:spcPct val="0"/>
                        </a:spcAft>
                        <a:buClr>
                          <a:srgbClr val="000000"/>
                        </a:buClr>
                        <a:buSzPct val="100000"/>
                        <a:buFont typeface="Times New Roman" panose="02020603050405020304" pitchFamily="18" charset="0"/>
                        <a:defRPr>
                          <a:solidFill>
                            <a:srgbClr val="000000"/>
                          </a:solidFill>
                          <a:latin typeface="Arial" panose="020B0604020202020204" pitchFamily="34" charset="0"/>
                          <a:ea typeface="MS PGothic" panose="020B0600070205080204" pitchFamily="34" charset="-128"/>
                        </a:defRPr>
                      </a:lvl9p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2447380910"/>
                  </a:ext>
                </a:extLst>
              </a:tr>
              <a:tr h="371475">
                <a:tc>
                  <a:txBody>
                    <a:body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US" altLang="en-US" sz="1800" b="1" i="0" u="none" strike="noStrike" cap="none" normalizeH="0" baseline="0" dirty="0">
                          <a:ln>
                            <a:noFill/>
                          </a:ln>
                          <a:solidFill>
                            <a:srgbClr val="FFFFFF"/>
                          </a:solidFill>
                          <a:effectLst/>
                          <a:latin typeface="Arial" panose="020B0604020202020204" pitchFamily="34" charset="0"/>
                          <a:ea typeface="MS PGothic" panose="020B0600070205080204" pitchFamily="34" charset="-128"/>
                        </a:rPr>
                        <a:t>PM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000000"/>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4572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2400" b="0" i="0" u="none" strike="noStrike" cap="none" normalizeH="0" baseline="0" dirty="0">
                        <a:ln>
                          <a:noFill/>
                        </a:ln>
                        <a:solidFill>
                          <a:srgbClr val="000000"/>
                        </a:solidFill>
                        <a:effectLst/>
                        <a:latin typeface="Arial" panose="020B0604020202020204" pitchFamily="34" charset="0"/>
                        <a:ea typeface="MS PGothic" panose="020B0600070205080204" pitchFamily="34"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7E7E7"/>
                    </a:solidFill>
                  </a:tcPr>
                </a:tc>
                <a:extLst>
                  <a:ext uri="{0D108BD9-81ED-4DB2-BD59-A6C34878D82A}">
                    <a16:rowId xmlns:a16="http://schemas.microsoft.com/office/drawing/2014/main" val="3144740557"/>
                  </a:ext>
                </a:extLst>
              </a:tr>
            </a:tbl>
          </a:graphicData>
        </a:graphic>
      </p:graphicFrame>
      <p:sp>
        <p:nvSpPr>
          <p:cNvPr id="12330" name="Foliennummernplatzhalter 5">
            <a:extLst>
              <a:ext uri="{FF2B5EF4-FFF2-40B4-BE49-F238E27FC236}">
                <a16:creationId xmlns:a16="http://schemas.microsoft.com/office/drawing/2014/main" id="{D72B6B8A-ACCA-4FAD-8348-6CADBE0A5381}"/>
              </a:ext>
            </a:extLst>
          </p:cNvPr>
          <p:cNvSpPr>
            <a:spLocks noGrp="1" noChangeArrowheads="1"/>
          </p:cNvSpPr>
          <p:nvPr>
            <p:ph type="sldNum" sz="quarter" idx="10"/>
          </p:nvPr>
        </p:nvSpPr>
        <p:spPr/>
        <p:txBody>
          <a:bodyPr/>
          <a:lstStyle/>
          <a:p>
            <a:r>
              <a:rPr lang="en-US" altLang="en-US"/>
              <a:t>Slide </a:t>
            </a:r>
            <a:fld id="{FB6C495E-B919-439A-8AAA-BBB26C828632}" type="slidenum">
              <a:rPr lang="en-US" altLang="en-US" smtClean="0"/>
              <a:pPr/>
              <a:t>12</a:t>
            </a:fld>
            <a:endParaRPr lang="en-US" altLang="en-US"/>
          </a:p>
        </p:txBody>
      </p:sp>
      <p:sp>
        <p:nvSpPr>
          <p:cNvPr id="12329" name="Fußzeilenplatzhalter 4">
            <a:extLst>
              <a:ext uri="{FF2B5EF4-FFF2-40B4-BE49-F238E27FC236}">
                <a16:creationId xmlns:a16="http://schemas.microsoft.com/office/drawing/2014/main" id="{A0E2AA7D-F9A2-4544-BCB2-66048C188D29}"/>
              </a:ext>
            </a:extLst>
          </p:cNvPr>
          <p:cNvSpPr>
            <a:spLocks noGrp="1" noChangeArrowheads="1"/>
          </p:cNvSpPr>
          <p:nvPr>
            <p:ph type="ftr" sz="quarter" idx="4294967295"/>
          </p:nvPr>
        </p:nvSpPr>
        <p:spPr bwMode="auto">
          <a:xfrm>
            <a:off x="0" y="0"/>
            <a:ext cx="0" cy="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t>Don Sturek, Itron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1">
            <a:extLst>
              <a:ext uri="{FF2B5EF4-FFF2-40B4-BE49-F238E27FC236}">
                <a16:creationId xmlns:a16="http://schemas.microsoft.com/office/drawing/2014/main" id="{0E7B68B8-591F-4B59-8C53-A1B4F2C82BD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D958CC4F-A81A-4C8E-9AD1-011FF02CBCEA}" type="slidenum">
              <a:rPr lang="en-US" altLang="en-US" sz="1200">
                <a:latin typeface="Times New Roman" panose="02020603050405020304" pitchFamily="18" charset="0"/>
              </a:rPr>
              <a:pPr algn="ctr" eaLnBrk="1" hangingPunct="1">
                <a:spcBef>
                  <a:spcPct val="0"/>
                </a:spcBef>
                <a:buClrTx/>
                <a:buFontTx/>
                <a:buNone/>
              </a:pPr>
              <a:t>13</a:t>
            </a:fld>
            <a:endParaRPr lang="en-US" altLang="en-US" sz="1200">
              <a:latin typeface="Times New Roman" panose="02020603050405020304" pitchFamily="18" charset="0"/>
            </a:endParaRPr>
          </a:p>
        </p:txBody>
      </p:sp>
      <p:sp>
        <p:nvSpPr>
          <p:cNvPr id="13315" name="Text Box 2">
            <a:extLst>
              <a:ext uri="{FF2B5EF4-FFF2-40B4-BE49-F238E27FC236}">
                <a16:creationId xmlns:a16="http://schemas.microsoft.com/office/drawing/2014/main" id="{5E3D6736-4FD9-4501-965E-9CF49D2C5FD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A783EAE-F9A9-4CCF-ABBB-8F3CF96C95B9}" type="slidenum">
              <a:rPr lang="en-US" altLang="en-US" sz="1200">
                <a:latin typeface="Times New Roman" panose="02020603050405020304" pitchFamily="18" charset="0"/>
              </a:rPr>
              <a:pPr algn="ctr" eaLnBrk="1" hangingPunct="1">
                <a:spcBef>
                  <a:spcPct val="0"/>
                </a:spcBef>
                <a:buClrTx/>
                <a:buFontTx/>
                <a:buNone/>
              </a:pPr>
              <a:t>13</a:t>
            </a:fld>
            <a:endParaRPr lang="en-US" altLang="en-US" sz="1200">
              <a:latin typeface="Times New Roman" panose="02020603050405020304" pitchFamily="18" charset="0"/>
            </a:endParaRPr>
          </a:p>
        </p:txBody>
      </p:sp>
      <p:sp>
        <p:nvSpPr>
          <p:cNvPr id="13316" name="Rectangle 4">
            <a:extLst>
              <a:ext uri="{FF2B5EF4-FFF2-40B4-BE49-F238E27FC236}">
                <a16:creationId xmlns:a16="http://schemas.microsoft.com/office/drawing/2014/main" id="{64E636A1-4FC6-4D1D-9DD2-1890F648041E}"/>
              </a:ext>
            </a:extLst>
          </p:cNvPr>
          <p:cNvSpPr>
            <a:spLocks noChangeArrowheads="1"/>
          </p:cNvSpPr>
          <p:nvPr/>
        </p:nvSpPr>
        <p:spPr bwMode="auto">
          <a:xfrm>
            <a:off x="609600" y="2057400"/>
            <a:ext cx="80772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0000" tIns="46800" rIns="90000" bIns="46800" anchor="b"/>
          <a:lstStyle>
            <a:lvl1pPr marL="533400" indent="-525463">
              <a:spcBef>
                <a:spcPts val="8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3200">
                <a:solidFill>
                  <a:srgbClr val="000000"/>
                </a:solidFill>
                <a:latin typeface="Arial" panose="020B0604020202020204" pitchFamily="34" charset="0"/>
                <a:ea typeface="MS PGothic" panose="020B0600070205080204" pitchFamily="34" charset="-128"/>
              </a:defRPr>
            </a:lvl1pPr>
            <a:lvl2pPr marL="989013" indent="-525463">
              <a:spcBef>
                <a:spcPts val="7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533400" algn="l"/>
                <a:tab pos="981075" algn="l"/>
                <a:tab pos="1430338" algn="l"/>
                <a:tab pos="1879600" algn="l"/>
                <a:tab pos="2328863" algn="l"/>
                <a:tab pos="2778125" algn="l"/>
                <a:tab pos="3227388" algn="l"/>
                <a:tab pos="3676650" algn="l"/>
                <a:tab pos="4125913" algn="l"/>
                <a:tab pos="4575175" algn="l"/>
                <a:tab pos="5024438" algn="l"/>
                <a:tab pos="5473700" algn="l"/>
                <a:tab pos="5922963" algn="l"/>
                <a:tab pos="6372225" algn="l"/>
                <a:tab pos="6821488" algn="l"/>
                <a:tab pos="7270750" algn="l"/>
                <a:tab pos="7720013" algn="l"/>
                <a:tab pos="8169275" algn="l"/>
                <a:tab pos="8618538" algn="l"/>
                <a:tab pos="9067800" algn="l"/>
                <a:tab pos="95170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ct val="0"/>
              </a:spcBef>
              <a:buClrTx/>
              <a:buFontTx/>
              <a:buNone/>
            </a:pPr>
            <a:endParaRPr lang="en-US" altLang="en-US" sz="2400" b="1">
              <a:latin typeface="Times New Roman" panose="02020603050405020304" pitchFamily="18" charset="0"/>
            </a:endParaRPr>
          </a:p>
          <a:p>
            <a:pPr lvl="1" eaLnBrk="1" hangingPunct="1">
              <a:spcBef>
                <a:spcPct val="0"/>
              </a:spcBef>
              <a:buClrTx/>
              <a:buFontTx/>
              <a:buNone/>
            </a:pPr>
            <a:endParaRPr lang="en-US" altLang="en-US" sz="2400" b="1">
              <a:latin typeface="Times New Roman" panose="02020603050405020304" pitchFamily="18" charset="0"/>
            </a:endParaRPr>
          </a:p>
        </p:txBody>
      </p:sp>
      <p:sp>
        <p:nvSpPr>
          <p:cNvPr id="13317" name="Title 1">
            <a:extLst>
              <a:ext uri="{FF2B5EF4-FFF2-40B4-BE49-F238E27FC236}">
                <a16:creationId xmlns:a16="http://schemas.microsoft.com/office/drawing/2014/main" id="{DC595179-CBA3-48AF-9502-2D93F7043911}"/>
              </a:ext>
            </a:extLst>
          </p:cNvPr>
          <p:cNvSpPr>
            <a:spLocks noGrp="1" noChangeArrowheads="1"/>
          </p:cNvSpPr>
          <p:nvPr>
            <p:ph type="title"/>
          </p:nvPr>
        </p:nvSpPr>
        <p:spPr/>
        <p:txBody>
          <a:bodyPr/>
          <a:lstStyle/>
          <a:p>
            <a:r>
              <a:rPr lang="en-US" altLang="en-US"/>
              <a:t>Agenda</a:t>
            </a:r>
          </a:p>
        </p:txBody>
      </p:sp>
      <p:sp>
        <p:nvSpPr>
          <p:cNvPr id="13318" name="Content Placeholder 2">
            <a:extLst>
              <a:ext uri="{FF2B5EF4-FFF2-40B4-BE49-F238E27FC236}">
                <a16:creationId xmlns:a16="http://schemas.microsoft.com/office/drawing/2014/main" id="{E7C3CFF8-E788-4F01-87AE-DAECA83A0086}"/>
              </a:ext>
            </a:extLst>
          </p:cNvPr>
          <p:cNvSpPr>
            <a:spLocks noGrp="1" noChangeArrowheads="1"/>
          </p:cNvSpPr>
          <p:nvPr>
            <p:ph idx="1"/>
          </p:nvPr>
        </p:nvSpPr>
        <p:spPr>
          <a:xfrm>
            <a:off x="609600" y="1417019"/>
            <a:ext cx="7764463" cy="4868863"/>
          </a:xfrm>
        </p:spPr>
        <p:txBody>
          <a:bodyPr/>
          <a:lstStyle/>
          <a:p>
            <a:endParaRPr lang="en-US" altLang="en-US" dirty="0">
              <a:solidFill>
                <a:schemeClr val="accent6"/>
              </a:solidFill>
              <a:hlinkClick r:id="rId3">
                <a:extLst>
                  <a:ext uri="{A12FA001-AC4F-418D-AE19-62706E023703}">
                    <ahyp:hlinkClr xmlns:ahyp="http://schemas.microsoft.com/office/drawing/2018/hyperlinkcolor" val="tx"/>
                  </a:ext>
                </a:extLst>
              </a:hlinkClick>
            </a:endParaRPr>
          </a:p>
          <a:p>
            <a:r>
              <a:rPr lang="en-US" altLang="en-US" dirty="0">
                <a:solidFill>
                  <a:schemeClr val="accent2"/>
                </a:solidFill>
                <a:hlinkClick r:id="rId4">
                  <a:extLst>
                    <a:ext uri="{A12FA001-AC4F-418D-AE19-62706E023703}">
                      <ahyp:hlinkClr xmlns:ahyp="http://schemas.microsoft.com/office/drawing/2018/hyperlinkcolor" val="tx"/>
                    </a:ext>
                  </a:extLst>
                </a:hlinkClick>
              </a:rPr>
              <a:t>https://mentor.ieee.org/802.15/dcn/15-19-0362-01-004z-TG4z September Interim Agenda-agenda.xlsx</a:t>
            </a:r>
            <a:endParaRPr lang="en-US" altLang="en-US" dirty="0">
              <a:solidFill>
                <a:schemeClr val="accent2"/>
              </a:solidFill>
            </a:endParaRPr>
          </a:p>
          <a:p>
            <a:endParaRPr lang="en-US" altLang="en-US" dirty="0"/>
          </a:p>
          <a:p>
            <a:endParaRPr lang="en-US" altLang="en-US" dirty="0"/>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Content Placeholder 1">
            <a:extLst>
              <a:ext uri="{FF2B5EF4-FFF2-40B4-BE49-F238E27FC236}">
                <a16:creationId xmlns:a16="http://schemas.microsoft.com/office/drawing/2014/main" id="{D68B996B-0836-411E-BE56-6E1E48D959D5}"/>
              </a:ext>
            </a:extLst>
          </p:cNvPr>
          <p:cNvSpPr>
            <a:spLocks noGrp="1"/>
          </p:cNvSpPr>
          <p:nvPr>
            <p:ph idx="1"/>
          </p:nvPr>
        </p:nvSpPr>
        <p:spPr/>
        <p:txBody>
          <a:bodyPr/>
          <a:lstStyle/>
          <a:p>
            <a:r>
              <a:rPr lang="en-US" altLang="en-US" dirty="0"/>
              <a:t>The Guideline is intended to provide assistance to the Standards Committee in preparing comment resolutions that increase the likelihood of quick project approval at </a:t>
            </a:r>
            <a:r>
              <a:rPr lang="en-US" altLang="en-US" dirty="0" err="1"/>
              <a:t>RevCom</a:t>
            </a:r>
            <a:r>
              <a:rPr lang="en-US" altLang="en-US" dirty="0"/>
              <a:t>.</a:t>
            </a:r>
          </a:p>
          <a:p>
            <a:endParaRPr lang="en-US" altLang="en-US" dirty="0"/>
          </a:p>
          <a:p>
            <a:r>
              <a:rPr lang="en-US" altLang="en-US" dirty="0" err="1"/>
              <a:t>RevCom</a:t>
            </a:r>
            <a:r>
              <a:rPr lang="en-US" altLang="en-US" dirty="0"/>
              <a:t> guidance on the contents of the disposition and disposition detail fields:</a:t>
            </a:r>
          </a:p>
          <a:p>
            <a:r>
              <a:rPr lang="en-US" altLang="en-US" dirty="0"/>
              <a:t>	The disposition status field of a comment resolution must be set to one of: Accepted, Revised or Rejected. </a:t>
            </a:r>
          </a:p>
          <a:p>
            <a:r>
              <a:rPr lang="en-US" altLang="en-US" dirty="0"/>
              <a:t>	This section gives guidance on how to determine which is the appropriate disposition status, and based on that, what might go in the disposition detail field.</a:t>
            </a:r>
          </a:p>
          <a:p>
            <a:endParaRPr lang="en-US" altLang="en-US" dirty="0">
              <a:hlinkClick r:id="" action="ppaction://noaction"/>
            </a:endParaRPr>
          </a:p>
          <a:p>
            <a:endParaRPr lang="en-US" altLang="en-US" dirty="0">
              <a:hlinkClick r:id="" action="ppaction://noaction"/>
            </a:endParaRPr>
          </a:p>
          <a:p>
            <a:endParaRPr lang="en-US" altLang="en-US" dirty="0"/>
          </a:p>
        </p:txBody>
      </p:sp>
      <p:sp>
        <p:nvSpPr>
          <p:cNvPr id="40963" name="Title 2">
            <a:extLst>
              <a:ext uri="{FF2B5EF4-FFF2-40B4-BE49-F238E27FC236}">
                <a16:creationId xmlns:a16="http://schemas.microsoft.com/office/drawing/2014/main" id="{6F177366-70DB-4FE6-B660-83BF6F95107F}"/>
              </a:ext>
            </a:extLst>
          </p:cNvPr>
          <p:cNvSpPr>
            <a:spLocks noGrp="1"/>
          </p:cNvSpPr>
          <p:nvPr>
            <p:ph type="title"/>
          </p:nvPr>
        </p:nvSpPr>
        <p:spPr/>
        <p:txBody>
          <a:bodyPr/>
          <a:lstStyle/>
          <a:p>
            <a:r>
              <a:rPr lang="en-US" altLang="en-US" sz="2400"/>
              <a:t>IEEE-SA RevCom Comment Resolution Preparation Guidelines</a:t>
            </a:r>
          </a:p>
        </p:txBody>
      </p:sp>
      <p:sp>
        <p:nvSpPr>
          <p:cNvPr id="40964" name="Slide Number Placeholder 3">
            <a:extLst>
              <a:ext uri="{FF2B5EF4-FFF2-40B4-BE49-F238E27FC236}">
                <a16:creationId xmlns:a16="http://schemas.microsoft.com/office/drawing/2014/main" id="{E70922AE-FC2D-41DF-8D61-F6FEF07CA631}"/>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77E109EE-FFB2-4A8B-B49E-8484B3EF7EA8}"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14</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1">
            <a:extLst>
              <a:ext uri="{FF2B5EF4-FFF2-40B4-BE49-F238E27FC236}">
                <a16:creationId xmlns:a16="http://schemas.microsoft.com/office/drawing/2014/main" id="{AE2146DF-6F9A-415A-811A-29BB0003AD5F}"/>
              </a:ext>
            </a:extLst>
          </p:cNvPr>
          <p:cNvSpPr>
            <a:spLocks noGrp="1"/>
          </p:cNvSpPr>
          <p:nvPr>
            <p:ph idx="1"/>
          </p:nvPr>
        </p:nvSpPr>
        <p:spPr/>
        <p:txBody>
          <a:bodyPr/>
          <a:lstStyle/>
          <a:p>
            <a:r>
              <a:rPr lang="en-US" altLang="en-US"/>
              <a:t>Disposition status is “Accepted”</a:t>
            </a:r>
          </a:p>
          <a:p>
            <a:r>
              <a:rPr lang="en-US" altLang="en-US"/>
              <a:t>- Means: The CRC agreed exactly with comment and change proposed by the commenter. </a:t>
            </a:r>
          </a:p>
          <a:p>
            <a:r>
              <a:rPr lang="en-US" altLang="en-US"/>
              <a:t>- Prerequisite: The changes proposed in the comment contain sufficient detail so that voters can understand the specific changes that satisfy the commenter and the editor can make the change.</a:t>
            </a:r>
          </a:p>
          <a:p>
            <a:r>
              <a:rPr lang="en-US" altLang="en-US"/>
              <a:t>-The disposition detail field should be left blank</a:t>
            </a:r>
          </a:p>
          <a:p>
            <a:endParaRPr lang="en-US" altLang="en-US"/>
          </a:p>
        </p:txBody>
      </p:sp>
      <p:sp>
        <p:nvSpPr>
          <p:cNvPr id="41987" name="Title 2">
            <a:extLst>
              <a:ext uri="{FF2B5EF4-FFF2-40B4-BE49-F238E27FC236}">
                <a16:creationId xmlns:a16="http://schemas.microsoft.com/office/drawing/2014/main" id="{E049E18E-D3F6-4DB1-8FB5-E925B81FD704}"/>
              </a:ext>
            </a:extLst>
          </p:cNvPr>
          <p:cNvSpPr>
            <a:spLocks noGrp="1"/>
          </p:cNvSpPr>
          <p:nvPr>
            <p:ph type="title"/>
          </p:nvPr>
        </p:nvSpPr>
        <p:spPr/>
        <p:txBody>
          <a:bodyPr/>
          <a:lstStyle/>
          <a:p>
            <a:r>
              <a:rPr lang="en-US" altLang="en-US"/>
              <a:t>RevCom Guidelines</a:t>
            </a:r>
          </a:p>
        </p:txBody>
      </p:sp>
      <p:sp>
        <p:nvSpPr>
          <p:cNvPr id="41988" name="Slide Number Placeholder 3">
            <a:extLst>
              <a:ext uri="{FF2B5EF4-FFF2-40B4-BE49-F238E27FC236}">
                <a16:creationId xmlns:a16="http://schemas.microsoft.com/office/drawing/2014/main" id="{5DAC1B8F-67A7-45DC-9856-CF5E9C49445C}"/>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0F0370C6-5787-4745-805D-A1DAA67F45E7}"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15</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18316FE9-BF6B-409D-9EF7-DBC070F476D5}"/>
              </a:ext>
            </a:extLst>
          </p:cNvPr>
          <p:cNvSpPr>
            <a:spLocks noGrp="1"/>
          </p:cNvSpPr>
          <p:nvPr>
            <p:ph idx="1"/>
          </p:nvPr>
        </p:nvSpPr>
        <p:spPr>
          <a:xfrm>
            <a:off x="609600" y="1295400"/>
            <a:ext cx="8077200" cy="4800600"/>
          </a:xfrm>
        </p:spPr>
        <p:txBody>
          <a:bodyPr/>
          <a:lstStyle/>
          <a:p>
            <a:pPr>
              <a:defRPr/>
            </a:pPr>
            <a:r>
              <a:rPr lang="en-US" dirty="0"/>
              <a:t>Disposition status is “Revised”</a:t>
            </a:r>
          </a:p>
          <a:p>
            <a:pPr>
              <a:buFontTx/>
              <a:buChar char="-"/>
              <a:defRPr/>
            </a:pPr>
            <a:r>
              <a:rPr lang="en-US" dirty="0"/>
              <a:t>Means: CRC agrees in principle with the comment and/or proposed change, and one or more of:</a:t>
            </a:r>
          </a:p>
          <a:p>
            <a:pPr marL="0" indent="0">
              <a:defRPr/>
            </a:pPr>
            <a:r>
              <a:rPr lang="en-US" dirty="0"/>
              <a:t>	the CRC disagrees with all or part of the specific details in 	the proposed change in the comment, </a:t>
            </a:r>
          </a:p>
          <a:p>
            <a:pPr marL="0" indent="0">
              <a:defRPr/>
            </a:pPr>
            <a:r>
              <a:rPr lang="en-US" dirty="0"/>
              <a:t>	the proposed change in the comment does not contain 	sufficient detail so that the CRC can understand the specific 	changes that satisfy the commenter, or</a:t>
            </a:r>
          </a:p>
          <a:p>
            <a:pPr marL="0" indent="0">
              <a:defRPr/>
            </a:pPr>
            <a:r>
              <a:rPr lang="en-US" dirty="0"/>
              <a:t>	the changes made by the CRC contain additions or 	modifications to what was proposed by the commenter </a:t>
            </a:r>
          </a:p>
          <a:p>
            <a:pPr marL="0" indent="0">
              <a:defRPr/>
            </a:pPr>
            <a:r>
              <a:rPr lang="en-US" dirty="0"/>
              <a:t>	the proposed change offers more than one alternative</a:t>
            </a:r>
          </a:p>
          <a:p>
            <a:pPr>
              <a:defRPr/>
            </a:pPr>
            <a:r>
              <a:rPr lang="en-US" dirty="0"/>
              <a:t>- The disposition details field should contain sufficient detail so that voters can understand the specific changes determined by the CRC and the editor can make the change</a:t>
            </a:r>
          </a:p>
          <a:p>
            <a:pPr>
              <a:defRPr/>
            </a:pPr>
            <a:endParaRPr lang="en-US" dirty="0"/>
          </a:p>
        </p:txBody>
      </p:sp>
      <p:sp>
        <p:nvSpPr>
          <p:cNvPr id="43011" name="Title 2">
            <a:extLst>
              <a:ext uri="{FF2B5EF4-FFF2-40B4-BE49-F238E27FC236}">
                <a16:creationId xmlns:a16="http://schemas.microsoft.com/office/drawing/2014/main" id="{2A5DB7F5-2841-4600-8A63-17F57C52887F}"/>
              </a:ext>
            </a:extLst>
          </p:cNvPr>
          <p:cNvSpPr>
            <a:spLocks noGrp="1"/>
          </p:cNvSpPr>
          <p:nvPr>
            <p:ph type="title"/>
          </p:nvPr>
        </p:nvSpPr>
        <p:spPr/>
        <p:txBody>
          <a:bodyPr/>
          <a:lstStyle/>
          <a:p>
            <a:r>
              <a:rPr lang="en-US" altLang="en-US"/>
              <a:t>RevCom Guidelines</a:t>
            </a:r>
          </a:p>
        </p:txBody>
      </p:sp>
      <p:sp>
        <p:nvSpPr>
          <p:cNvPr id="43012" name="Slide Number Placeholder 3">
            <a:extLst>
              <a:ext uri="{FF2B5EF4-FFF2-40B4-BE49-F238E27FC236}">
                <a16:creationId xmlns:a16="http://schemas.microsoft.com/office/drawing/2014/main" id="{81BA9B38-7B7A-4895-BFE3-85A9D5DFBF7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8E4B039F-5A04-41D0-BFDD-377B313C9AC8}"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16</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Content Placeholder 1">
            <a:extLst>
              <a:ext uri="{FF2B5EF4-FFF2-40B4-BE49-F238E27FC236}">
                <a16:creationId xmlns:a16="http://schemas.microsoft.com/office/drawing/2014/main" id="{5DBE6F9E-FDF6-47C9-98EA-CE3156A85A37}"/>
              </a:ext>
            </a:extLst>
          </p:cNvPr>
          <p:cNvSpPr>
            <a:spLocks noGrp="1"/>
          </p:cNvSpPr>
          <p:nvPr>
            <p:ph idx="1"/>
          </p:nvPr>
        </p:nvSpPr>
        <p:spPr>
          <a:xfrm>
            <a:off x="533400" y="762000"/>
            <a:ext cx="8077200" cy="5181600"/>
          </a:xfrm>
        </p:spPr>
        <p:txBody>
          <a:bodyPr/>
          <a:lstStyle/>
          <a:p>
            <a:r>
              <a:rPr lang="en-US" altLang="en-US" sz="1600" dirty="0"/>
              <a:t>Disposition status is “Rejected”</a:t>
            </a:r>
          </a:p>
          <a:p>
            <a:r>
              <a:rPr lang="en-US" altLang="en-US" sz="1600" dirty="0"/>
              <a:t>-Used when one or more of these applies:</a:t>
            </a:r>
          </a:p>
          <a:p>
            <a:r>
              <a:rPr lang="en-US" altLang="en-US" sz="1600" dirty="0"/>
              <a:t>	- the CRC disagree with the comment</a:t>
            </a:r>
          </a:p>
          <a:p>
            <a:r>
              <a:rPr lang="en-US" altLang="en-US" sz="1600" dirty="0"/>
              <a:t>	- the comment is out of scope</a:t>
            </a:r>
          </a:p>
          <a:p>
            <a:r>
              <a:rPr lang="en-US" altLang="en-US" sz="1600" dirty="0"/>
              <a:t>	- the proposed change in the comment does not contain sufficient detail so that the CRC can understand the specific changes that satisfy the commenter </a:t>
            </a:r>
          </a:p>
          <a:p>
            <a:r>
              <a:rPr lang="en-US" altLang="en-US" sz="1600" dirty="0"/>
              <a:t>	- the CRC cannot come to a consensus to make changes necessary to address the comment</a:t>
            </a:r>
          </a:p>
          <a:p>
            <a:r>
              <a:rPr lang="en-US" altLang="en-US" sz="1600" dirty="0"/>
              <a:t>	- the comment is in support of an unsatisfied previous comment associated with a disapprove vote and does not provide substantive additional rationale</a:t>
            </a:r>
          </a:p>
          <a:p>
            <a:pPr marL="342900" lvl="1" indent="-342900">
              <a:spcBef>
                <a:spcPct val="50000"/>
              </a:spcBef>
              <a:buFontTx/>
              <a:buNone/>
            </a:pPr>
            <a:r>
              <a:rPr lang="en-US" altLang="en-US" sz="1600" dirty="0"/>
              <a:t>	- the comment includes an attachment that does not meet the criteria indicated by the </a:t>
            </a:r>
            <a:r>
              <a:rPr lang="en-US" altLang="en-US" sz="1600" dirty="0" err="1"/>
              <a:t>myBallot</a:t>
            </a:r>
            <a:r>
              <a:rPr lang="en-US" altLang="en-US" sz="1600" dirty="0"/>
              <a:t> system; that the CRG cannot address as a single issue; or that does not relate to a specific line, paragraph, figure, or equation in the balloted draft</a:t>
            </a:r>
          </a:p>
          <a:p>
            <a:pPr marL="342900" lvl="1" indent="-342900">
              <a:spcBef>
                <a:spcPct val="50000"/>
              </a:spcBef>
              <a:buFontTx/>
              <a:buNone/>
            </a:pPr>
            <a:r>
              <a:rPr lang="en-US" altLang="en-US" sz="1600" dirty="0"/>
              <a:t>	- </a:t>
            </a:r>
            <a:r>
              <a:rPr lang="en-GB" altLang="en-US" sz="1600" dirty="0"/>
              <a:t>the commenter has indicated to the CRG chair that they wish to withdraw the comment</a:t>
            </a:r>
            <a:endParaRPr lang="en-US" altLang="en-US" sz="1600" dirty="0"/>
          </a:p>
          <a:p>
            <a:endParaRPr lang="en-US" altLang="en-US" dirty="0"/>
          </a:p>
          <a:p>
            <a:endParaRPr lang="en-US" altLang="en-US" dirty="0"/>
          </a:p>
        </p:txBody>
      </p:sp>
      <p:sp>
        <p:nvSpPr>
          <p:cNvPr id="44035" name="Title 2">
            <a:extLst>
              <a:ext uri="{FF2B5EF4-FFF2-40B4-BE49-F238E27FC236}">
                <a16:creationId xmlns:a16="http://schemas.microsoft.com/office/drawing/2014/main" id="{9687FAA4-C9A2-4088-A43A-0B87874929D5}"/>
              </a:ext>
            </a:extLst>
          </p:cNvPr>
          <p:cNvSpPr>
            <a:spLocks noGrp="1"/>
          </p:cNvSpPr>
          <p:nvPr>
            <p:ph type="title"/>
          </p:nvPr>
        </p:nvSpPr>
        <p:spPr>
          <a:xfrm>
            <a:off x="609600" y="304800"/>
            <a:ext cx="8077200" cy="533400"/>
          </a:xfrm>
        </p:spPr>
        <p:txBody>
          <a:bodyPr/>
          <a:lstStyle/>
          <a:p>
            <a:r>
              <a:rPr lang="en-US" altLang="en-US"/>
              <a:t>RevCom Guidelines</a:t>
            </a:r>
          </a:p>
        </p:txBody>
      </p:sp>
      <p:sp>
        <p:nvSpPr>
          <p:cNvPr id="44036" name="Slide Number Placeholder 3">
            <a:extLst>
              <a:ext uri="{FF2B5EF4-FFF2-40B4-BE49-F238E27FC236}">
                <a16:creationId xmlns:a16="http://schemas.microsoft.com/office/drawing/2014/main" id="{DC8AF009-407E-4C44-B06A-F775CD47D1BD}"/>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D5622F0C-4F42-49D8-A85A-9781B5C386CB}"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17</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Content Placeholder 1">
            <a:extLst>
              <a:ext uri="{FF2B5EF4-FFF2-40B4-BE49-F238E27FC236}">
                <a16:creationId xmlns:a16="http://schemas.microsoft.com/office/drawing/2014/main" id="{9C5ED1D8-D658-4106-B8B1-5108749DC6CD}"/>
              </a:ext>
            </a:extLst>
          </p:cNvPr>
          <p:cNvSpPr>
            <a:spLocks noGrp="1"/>
          </p:cNvSpPr>
          <p:nvPr>
            <p:ph idx="1"/>
          </p:nvPr>
        </p:nvSpPr>
        <p:spPr>
          <a:xfrm>
            <a:off x="609600" y="838200"/>
            <a:ext cx="8077200" cy="5181600"/>
          </a:xfrm>
        </p:spPr>
        <p:txBody>
          <a:bodyPr/>
          <a:lstStyle/>
          <a:p>
            <a:pPr>
              <a:defRPr/>
            </a:pPr>
            <a:r>
              <a:rPr lang="en-US" altLang="en-US" sz="1600" dirty="0"/>
              <a:t>The disposition detail field should explain why the comment is being </a:t>
            </a:r>
          </a:p>
          <a:p>
            <a:pPr>
              <a:defRPr/>
            </a:pPr>
            <a:r>
              <a:rPr lang="en-US" altLang="en-US" sz="1600" dirty="0"/>
              <a:t>rejected using one or more of these reasons:</a:t>
            </a:r>
          </a:p>
          <a:p>
            <a:pPr>
              <a:defRPr/>
            </a:pPr>
            <a:r>
              <a:rPr lang="en-US" altLang="en-US" sz="1600" dirty="0"/>
              <a:t>- an explanation of why the CRC disagrees with the comment,</a:t>
            </a:r>
          </a:p>
          <a:p>
            <a:pPr>
              <a:defRPr/>
            </a:pPr>
            <a:r>
              <a:rPr lang="en-US" altLang="en-US" sz="1600" dirty="0"/>
              <a:t>- a statement that the comment is out of scope, and the rationale,</a:t>
            </a:r>
          </a:p>
          <a:p>
            <a:pPr>
              <a:defRPr/>
            </a:pPr>
            <a:r>
              <a:rPr lang="en-US" altLang="en-US" sz="1600" dirty="0"/>
              <a:t>- a statement that the proposed change in the comment does not contain sufficient detail so that the CRC can understand the specific changes that satisfy the commenter </a:t>
            </a:r>
          </a:p>
          <a:p>
            <a:pPr>
              <a:defRPr/>
            </a:pPr>
            <a:r>
              <a:rPr lang="en-US" altLang="en-US" sz="1600" dirty="0"/>
              <a:t>- a statement that the CRC could not reach consensus on the changes necessary to address the comment, along with the reason</a:t>
            </a:r>
          </a:p>
          <a:p>
            <a:pPr>
              <a:defRPr/>
            </a:pPr>
            <a:r>
              <a:rPr lang="en-US" altLang="en-US" sz="1600" dirty="0"/>
              <a:t>- a statement that the CRC has previously considered the comment (or a substantively similar comment), along with identification (by reference or copy) of the original comment and its disposition detail and status</a:t>
            </a:r>
          </a:p>
          <a:p>
            <a:pPr marL="342900" lvl="1" indent="-342900">
              <a:spcBef>
                <a:spcPct val="50000"/>
              </a:spcBef>
              <a:buFontTx/>
              <a:buChar char="-"/>
              <a:defRPr/>
            </a:pPr>
            <a:r>
              <a:rPr lang="en-US" sz="1600" dirty="0"/>
              <a:t>a statement of why the CRC considers the attachment does not meet the criteria indicated by the </a:t>
            </a:r>
            <a:r>
              <a:rPr lang="en-US" sz="1600" dirty="0" err="1"/>
              <a:t>myBallot</a:t>
            </a:r>
            <a:r>
              <a:rPr lang="en-US" sz="1600" dirty="0"/>
              <a:t> system; or cannot be addressed as a single issue; or does not relate to a specific line, paragraph, figure, or equation in the balloted draft</a:t>
            </a:r>
          </a:p>
          <a:p>
            <a:pPr marL="0" lvl="1" indent="0">
              <a:spcBef>
                <a:spcPct val="50000"/>
              </a:spcBef>
              <a:buFontTx/>
              <a:buNone/>
              <a:defRPr/>
            </a:pPr>
            <a:r>
              <a:rPr lang="en-US" sz="1600" dirty="0"/>
              <a:t>- a statement that the commenter has withdrawn the comment </a:t>
            </a:r>
          </a:p>
          <a:p>
            <a:pPr marL="0" lvl="1" indent="0">
              <a:spcBef>
                <a:spcPct val="50000"/>
              </a:spcBef>
              <a:buFontTx/>
              <a:buNone/>
              <a:defRPr/>
            </a:pPr>
            <a:endParaRPr lang="en-US" sz="1600" dirty="0"/>
          </a:p>
          <a:p>
            <a:pPr>
              <a:defRPr/>
            </a:pPr>
            <a:endParaRPr lang="en-US" altLang="en-US" dirty="0"/>
          </a:p>
        </p:txBody>
      </p:sp>
      <p:sp>
        <p:nvSpPr>
          <p:cNvPr id="45059" name="Title 2">
            <a:extLst>
              <a:ext uri="{FF2B5EF4-FFF2-40B4-BE49-F238E27FC236}">
                <a16:creationId xmlns:a16="http://schemas.microsoft.com/office/drawing/2014/main" id="{6C2C1C3B-4535-4987-8C9B-7E0FDC15D85D}"/>
              </a:ext>
            </a:extLst>
          </p:cNvPr>
          <p:cNvSpPr>
            <a:spLocks noGrp="1"/>
          </p:cNvSpPr>
          <p:nvPr>
            <p:ph type="title"/>
          </p:nvPr>
        </p:nvSpPr>
        <p:spPr>
          <a:xfrm>
            <a:off x="609600" y="304800"/>
            <a:ext cx="8077200" cy="533400"/>
          </a:xfrm>
        </p:spPr>
        <p:txBody>
          <a:bodyPr/>
          <a:lstStyle/>
          <a:p>
            <a:r>
              <a:rPr lang="en-US" altLang="en-US"/>
              <a:t>RevCom Guidelines</a:t>
            </a:r>
          </a:p>
        </p:txBody>
      </p:sp>
      <p:sp>
        <p:nvSpPr>
          <p:cNvPr id="45060" name="Slide Number Placeholder 3">
            <a:extLst>
              <a:ext uri="{FF2B5EF4-FFF2-40B4-BE49-F238E27FC236}">
                <a16:creationId xmlns:a16="http://schemas.microsoft.com/office/drawing/2014/main" id="{859714CC-0546-40AF-B873-3C75B0FC61E3}"/>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F116CB34-4042-4B44-9057-52EB48B60E26}"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18</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86EF6589-30EC-4EAC-9146-D95459F4F8FD}"/>
              </a:ext>
            </a:extLst>
          </p:cNvPr>
          <p:cNvSpPr>
            <a:spLocks noGrp="1"/>
          </p:cNvSpPr>
          <p:nvPr>
            <p:ph type="title"/>
          </p:nvPr>
        </p:nvSpPr>
        <p:spPr/>
        <p:txBody>
          <a:bodyPr/>
          <a:lstStyle/>
          <a:p>
            <a:r>
              <a:rPr lang="en-US" dirty="0"/>
              <a:t>Motions and Discussion</a:t>
            </a:r>
          </a:p>
        </p:txBody>
      </p:sp>
      <p:sp>
        <p:nvSpPr>
          <p:cNvPr id="2" name="Content Placeholder 1">
            <a:extLst>
              <a:ext uri="{FF2B5EF4-FFF2-40B4-BE49-F238E27FC236}">
                <a16:creationId xmlns:a16="http://schemas.microsoft.com/office/drawing/2014/main" id="{44F78D05-004B-4DF7-B7AD-EFBAE36AADD7}"/>
              </a:ext>
            </a:extLst>
          </p:cNvPr>
          <p:cNvSpPr>
            <a:spLocks noGrp="1"/>
          </p:cNvSpPr>
          <p:nvPr>
            <p:ph idx="1"/>
          </p:nvPr>
        </p:nvSpPr>
        <p:spPr/>
        <p:txBody>
          <a:bodyPr/>
          <a:lstStyle/>
          <a:p>
            <a:pPr marL="457200" indent="-457200">
              <a:buFont typeface="Arial" panose="020B0604020202020204" pitchFamily="34" charset="0"/>
              <a:buChar char="•"/>
            </a:pPr>
            <a:r>
              <a:rPr lang="en-US" dirty="0"/>
              <a:t>Discussion will be limited to 2 minutes per presenter</a:t>
            </a:r>
          </a:p>
          <a:p>
            <a:pPr marL="457200" indent="-457200">
              <a:buFont typeface="Arial" panose="020B0604020202020204" pitchFamily="34" charset="0"/>
              <a:buChar char="•"/>
            </a:pPr>
            <a:r>
              <a:rPr lang="en-US" dirty="0"/>
              <a:t>1 rebuttal up to 1 minutes</a:t>
            </a:r>
          </a:p>
          <a:p>
            <a:pPr marL="457200" indent="-457200">
              <a:buFont typeface="Arial" panose="020B0604020202020204" pitchFamily="34" charset="0"/>
              <a:buChar char="•"/>
            </a:pPr>
            <a:r>
              <a:rPr lang="en-US" dirty="0"/>
              <a:t>May be extended at the discretion of Chairman upon request</a:t>
            </a:r>
          </a:p>
        </p:txBody>
      </p:sp>
      <p:sp>
        <p:nvSpPr>
          <p:cNvPr id="4" name="Slide Number Placeholder 3">
            <a:extLst>
              <a:ext uri="{FF2B5EF4-FFF2-40B4-BE49-F238E27FC236}">
                <a16:creationId xmlns:a16="http://schemas.microsoft.com/office/drawing/2014/main" id="{1214B29E-B78D-40A2-A318-B5E827B73DC8}"/>
              </a:ext>
            </a:extLst>
          </p:cNvPr>
          <p:cNvSpPr>
            <a:spLocks noGrp="1"/>
          </p:cNvSpPr>
          <p:nvPr>
            <p:ph type="sldNum" idx="10"/>
          </p:nvPr>
        </p:nvSpPr>
        <p:spPr/>
        <p:txBody>
          <a:bodyPr/>
          <a:lstStyle/>
          <a:p>
            <a:pPr>
              <a:defRPr/>
            </a:pPr>
            <a:fld id="{3E9ECBF8-339B-4AB0-8154-15FF339AEE6A}" type="slidenum">
              <a:rPr lang="en-US" altLang="en-US" smtClean="0"/>
              <a:pPr>
                <a:defRPr/>
              </a:pPr>
              <a:t>19</a:t>
            </a:fld>
            <a:endParaRPr lang="en-US" altLang="en-US"/>
          </a:p>
        </p:txBody>
      </p:sp>
    </p:spTree>
    <p:extLst>
      <p:ext uri="{BB962C8B-B14F-4D97-AF65-F5344CB8AC3E}">
        <p14:creationId xmlns:p14="http://schemas.microsoft.com/office/powerpoint/2010/main" val="24608843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a:extLst>
              <a:ext uri="{FF2B5EF4-FFF2-40B4-BE49-F238E27FC236}">
                <a16:creationId xmlns:a16="http://schemas.microsoft.com/office/drawing/2014/main" id="{52373D51-5096-48DA-8C87-464531B4D326}"/>
              </a:ext>
            </a:extLst>
          </p:cNvPr>
          <p:cNvSpPr>
            <a:spLocks noGrp="1" noChangeArrowheads="1"/>
          </p:cNvSpPr>
          <p:nvPr>
            <p:ph type="ctrTitle"/>
          </p:nvPr>
        </p:nvSpPr>
        <p:spPr/>
        <p:txBody>
          <a:bodyPr/>
          <a:lstStyle/>
          <a:p>
            <a:r>
              <a:rPr lang="en-US" altLang="en-US"/>
              <a:t>Sign In for attendance </a:t>
            </a:r>
          </a:p>
        </p:txBody>
      </p:sp>
      <p:sp>
        <p:nvSpPr>
          <p:cNvPr id="5" name="Text Box 2">
            <a:extLst>
              <a:ext uri="{FF2B5EF4-FFF2-40B4-BE49-F238E27FC236}">
                <a16:creationId xmlns:a16="http://schemas.microsoft.com/office/drawing/2014/main" id="{85172691-38FC-4974-822E-7478B31777E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2</a:t>
            </a:fld>
            <a:endParaRPr lang="en-US" altLang="en-US" sz="1200" dirty="0">
              <a:latin typeface="Times New Roman" panose="02020603050405020304"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23831-EE36-4148-BBF6-BD2DCB294C84}"/>
              </a:ext>
            </a:extLst>
          </p:cNvPr>
          <p:cNvSpPr>
            <a:spLocks noGrp="1"/>
          </p:cNvSpPr>
          <p:nvPr>
            <p:ph type="title"/>
          </p:nvPr>
        </p:nvSpPr>
        <p:spPr/>
        <p:txBody>
          <a:bodyPr/>
          <a:lstStyle/>
          <a:p>
            <a:r>
              <a:rPr lang="en-US" dirty="0"/>
              <a:t>July Accomplishments</a:t>
            </a:r>
          </a:p>
        </p:txBody>
      </p:sp>
      <p:sp>
        <p:nvSpPr>
          <p:cNvPr id="3" name="Content Placeholder 2">
            <a:extLst>
              <a:ext uri="{FF2B5EF4-FFF2-40B4-BE49-F238E27FC236}">
                <a16:creationId xmlns:a16="http://schemas.microsoft.com/office/drawing/2014/main" id="{C8661547-E7FE-4216-B014-A974163B41E2}"/>
              </a:ext>
            </a:extLst>
          </p:cNvPr>
          <p:cNvSpPr>
            <a:spLocks noGrp="1"/>
          </p:cNvSpPr>
          <p:nvPr>
            <p:ph idx="1"/>
          </p:nvPr>
        </p:nvSpPr>
        <p:spPr>
          <a:xfrm>
            <a:off x="609600" y="1628799"/>
            <a:ext cx="7764463" cy="4611663"/>
          </a:xfrm>
        </p:spPr>
        <p:txBody>
          <a:bodyPr/>
          <a:lstStyle/>
          <a:p>
            <a:r>
              <a:rPr lang="en-US" dirty="0"/>
              <a:t>Progress on CR of 1</a:t>
            </a:r>
            <a:r>
              <a:rPr lang="en-US" baseline="30000" dirty="0"/>
              <a:t>st</a:t>
            </a:r>
            <a:r>
              <a:rPr lang="en-US" dirty="0"/>
              <a:t> WG letter ballot</a:t>
            </a:r>
          </a:p>
          <a:p>
            <a:r>
              <a:rPr lang="en-US" dirty="0"/>
              <a:t>1</a:t>
            </a:r>
            <a:r>
              <a:rPr lang="en-US" baseline="30000" dirty="0"/>
              <a:t>st</a:t>
            </a:r>
            <a:r>
              <a:rPr lang="en-US" dirty="0"/>
              <a:t> recirculation started by CRG between meetings</a:t>
            </a:r>
          </a:p>
          <a:p>
            <a:endParaRPr lang="en-US" dirty="0"/>
          </a:p>
          <a:p>
            <a:endParaRPr lang="en-US" dirty="0"/>
          </a:p>
          <a:p>
            <a:endParaRPr lang="en-US" dirty="0"/>
          </a:p>
        </p:txBody>
      </p:sp>
      <p:sp>
        <p:nvSpPr>
          <p:cNvPr id="6" name="Slide Number Placeholder 5">
            <a:extLst>
              <a:ext uri="{FF2B5EF4-FFF2-40B4-BE49-F238E27FC236}">
                <a16:creationId xmlns:a16="http://schemas.microsoft.com/office/drawing/2014/main" id="{74B13D77-E68A-45FF-9F70-970C0260672B}"/>
              </a:ext>
            </a:extLst>
          </p:cNvPr>
          <p:cNvSpPr>
            <a:spLocks noGrp="1"/>
          </p:cNvSpPr>
          <p:nvPr>
            <p:ph type="sldNum" sz="quarter" idx="4294967295"/>
          </p:nvPr>
        </p:nvSpPr>
        <p:spPr/>
        <p:txBody>
          <a:bodyPr/>
          <a:lstStyle/>
          <a:p>
            <a:r>
              <a:rPr lang="en-US" dirty="0"/>
              <a:t>Slide </a:t>
            </a:r>
            <a:fld id="{7415733E-E371-8944-98C6-8B637C4A033A}" type="slidenum">
              <a:rPr lang="en-US" smtClean="0"/>
              <a:pPr/>
              <a:t>20</a:t>
            </a:fld>
            <a:endParaRPr lang="en-US" dirty="0"/>
          </a:p>
        </p:txBody>
      </p:sp>
    </p:spTree>
    <p:extLst>
      <p:ext uri="{BB962C8B-B14F-4D97-AF65-F5344CB8AC3E}">
        <p14:creationId xmlns:p14="http://schemas.microsoft.com/office/powerpoint/2010/main" val="37132068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ext Box 3"/>
          <p:cNvSpPr txBox="1">
            <a:spLocks noChangeArrowheads="1"/>
          </p:cNvSpPr>
          <p:nvPr/>
        </p:nvSpPr>
        <p:spPr bwMode="auto">
          <a:xfrm>
            <a:off x="863600" y="533400"/>
            <a:ext cx="7772400" cy="12192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nchor="ct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ctr">
              <a:buSzPct val="100000"/>
              <a:defRPr/>
            </a:pPr>
            <a:r>
              <a:rPr lang="en-US" sz="3200" dirty="0"/>
              <a:t>Timeline</a:t>
            </a:r>
          </a:p>
        </p:txBody>
      </p:sp>
      <p:sp>
        <p:nvSpPr>
          <p:cNvPr id="5124" name="Text Box 4"/>
          <p:cNvSpPr txBox="1">
            <a:spLocks noChangeArrowheads="1"/>
          </p:cNvSpPr>
          <p:nvPr/>
        </p:nvSpPr>
        <p:spPr bwMode="auto">
          <a:xfrm>
            <a:off x="381000" y="1524000"/>
            <a:ext cx="8277746" cy="41957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92160" tIns="46080" rIns="92160" bIns="46080"/>
          <a:lstStyle>
            <a:lvl1pPr marL="342900" indent="-334963"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1pPr>
            <a:lvl2pPr marL="45720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2pPr>
            <a:lvl3pPr marL="857250"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3pPr>
            <a:lvl4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4pPr>
            <a:lvl5pPr eaLnBrk="0" hangingPunc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5pPr>
            <a:lvl6pPr marL="25146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6pPr>
            <a:lvl7pPr marL="29718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7pPr>
            <a:lvl8pPr marL="34290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8pPr>
            <a:lvl9pPr marL="3886200" indent="-228600" defTabSz="449263" eaLnBrk="0" fontAlgn="base" hangingPunct="0">
              <a:spcBef>
                <a:spcPct val="0"/>
              </a:spcBef>
              <a:spcAft>
                <a:spcPct val="0"/>
              </a:spcAft>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1200">
                <a:solidFill>
                  <a:schemeClr val="bg1"/>
                </a:solidFill>
                <a:latin typeface="Times New Roman" charset="0"/>
                <a:ea typeface="MS PGothic" charset="-128"/>
              </a:defRPr>
            </a:lvl9pPr>
          </a:lstStyle>
          <a:p>
            <a:pPr marL="800100" indent="-457200" eaLnBrk="1" hangingPunct="1">
              <a:spcBef>
                <a:spcPts val="375"/>
              </a:spcBef>
              <a:buSzPct val="100000"/>
              <a:buFont typeface="Arial" panose="020B0604020202020204" pitchFamily="34" charset="0"/>
              <a:buChar char="•"/>
            </a:pPr>
            <a:r>
              <a:rPr lang="en-US" altLang="en-US" sz="2200" dirty="0">
                <a:solidFill>
                  <a:srgbClr val="000000"/>
                </a:solidFill>
                <a:latin typeface="Times New Roman" panose="02020603050405020304" pitchFamily="18" charset="0"/>
                <a:cs typeface="Times New Roman" panose="02020603050405020304" pitchFamily="18" charset="0"/>
              </a:rPr>
              <a:t>March 2018 </a:t>
            </a:r>
            <a:r>
              <a:rPr lang="mr-IN" altLang="en-US" sz="2200" dirty="0">
                <a:solidFill>
                  <a:srgbClr val="000000"/>
                </a:solidFill>
                <a:latin typeface="Times New Roman" panose="02020603050405020304" pitchFamily="18" charset="0"/>
              </a:rPr>
              <a:t>–</a:t>
            </a:r>
            <a:r>
              <a:rPr lang="en-US" altLang="en-US" sz="2200" dirty="0">
                <a:solidFill>
                  <a:srgbClr val="000000"/>
                </a:solidFill>
                <a:latin typeface="Times New Roman" panose="02020603050405020304" pitchFamily="18" charset="0"/>
                <a:cs typeface="Times New Roman" panose="02020603050405020304" pitchFamily="18" charset="0"/>
              </a:rPr>
              <a:t> 2</a:t>
            </a:r>
            <a:r>
              <a:rPr lang="en-US" altLang="en-US" sz="2200" baseline="30000" dirty="0">
                <a:solidFill>
                  <a:srgbClr val="000000"/>
                </a:solidFill>
                <a:latin typeface="Times New Roman" panose="02020603050405020304" pitchFamily="18" charset="0"/>
                <a:cs typeface="Times New Roman" panose="02020603050405020304" pitchFamily="18" charset="0"/>
              </a:rPr>
              <a:t>nd</a:t>
            </a:r>
            <a:r>
              <a:rPr lang="en-US" altLang="en-US" sz="2200" dirty="0">
                <a:solidFill>
                  <a:srgbClr val="000000"/>
                </a:solidFill>
                <a:latin typeface="Times New Roman" panose="02020603050405020304" pitchFamily="18" charset="0"/>
                <a:cs typeface="Times New Roman" panose="02020603050405020304" pitchFamily="18" charset="0"/>
              </a:rPr>
              <a:t> Call for proposals – resolved comments on  PAR and CSD</a:t>
            </a:r>
          </a:p>
          <a:p>
            <a:pPr marL="800100" indent="-457200" eaLnBrk="1" hangingPunct="1">
              <a:spcBef>
                <a:spcPts val="375"/>
              </a:spcBef>
              <a:buSzPct val="100000"/>
              <a:buFont typeface="Arial" panose="020B0604020202020204" pitchFamily="34" charset="0"/>
              <a:buChar char="•"/>
            </a:pPr>
            <a:r>
              <a:rPr lang="en-US" altLang="en-US" sz="2200" dirty="0">
                <a:solidFill>
                  <a:srgbClr val="000000"/>
                </a:solidFill>
                <a:latin typeface="Times New Roman" panose="02020603050405020304" pitchFamily="18" charset="0"/>
                <a:cs typeface="Times New Roman" panose="02020603050405020304" pitchFamily="18" charset="0"/>
              </a:rPr>
              <a:t>July 2018 </a:t>
            </a:r>
            <a:r>
              <a:rPr lang="mr-IN" altLang="en-US" sz="2200" dirty="0">
                <a:solidFill>
                  <a:srgbClr val="000000"/>
                </a:solidFill>
                <a:latin typeface="Times New Roman" panose="02020603050405020304" pitchFamily="18" charset="0"/>
              </a:rPr>
              <a:t>–</a:t>
            </a:r>
            <a:r>
              <a:rPr lang="en-US" altLang="en-US" sz="2200" dirty="0">
                <a:solidFill>
                  <a:srgbClr val="000000"/>
                </a:solidFill>
                <a:latin typeface="Times New Roman" panose="02020603050405020304" pitchFamily="18" charset="0"/>
                <a:cs typeface="Times New Roman" panose="02020603050405020304" pitchFamily="18" charset="0"/>
              </a:rPr>
              <a:t> Review new proposals – Merge Baselines for draft</a:t>
            </a:r>
          </a:p>
          <a:p>
            <a:pPr marL="800100" indent="-457200" eaLnBrk="1" hangingPunct="1">
              <a:spcBef>
                <a:spcPts val="375"/>
              </a:spcBef>
              <a:buSzPct val="100000"/>
              <a:buFont typeface="Arial" panose="020B0604020202020204" pitchFamily="34" charset="0"/>
              <a:buChar char="•"/>
            </a:pPr>
            <a:r>
              <a:rPr lang="en-US" altLang="en-US" sz="2200" dirty="0">
                <a:solidFill>
                  <a:srgbClr val="000000"/>
                </a:solidFill>
                <a:latin typeface="Times New Roman" panose="02020603050405020304" pitchFamily="18" charset="0"/>
                <a:cs typeface="Times New Roman" panose="02020603050405020304" pitchFamily="18" charset="0"/>
              </a:rPr>
              <a:t>Sept 2018 </a:t>
            </a:r>
            <a:r>
              <a:rPr lang="mr-IN" altLang="en-US" sz="2200" dirty="0">
                <a:solidFill>
                  <a:srgbClr val="000000"/>
                </a:solidFill>
                <a:latin typeface="Times New Roman" panose="02020603050405020304" pitchFamily="18" charset="0"/>
              </a:rPr>
              <a:t>–</a:t>
            </a:r>
            <a:r>
              <a:rPr lang="en-US" altLang="en-US" sz="2200" dirty="0">
                <a:solidFill>
                  <a:srgbClr val="000000"/>
                </a:solidFill>
                <a:latin typeface="Times New Roman" panose="02020603050405020304" pitchFamily="18" charset="0"/>
                <a:cs typeface="Times New Roman" panose="02020603050405020304" pitchFamily="18" charset="0"/>
              </a:rPr>
              <a:t> Drafting using merged baselines</a:t>
            </a:r>
          </a:p>
          <a:p>
            <a:pPr marL="800100" indent="-457200" eaLnBrk="1" hangingPunct="1">
              <a:spcBef>
                <a:spcPts val="375"/>
              </a:spcBef>
              <a:buSzPct val="100000"/>
              <a:buFont typeface="Arial" panose="020B0604020202020204" pitchFamily="34" charset="0"/>
              <a:buChar char="•"/>
            </a:pPr>
            <a:r>
              <a:rPr lang="en-US" altLang="en-US" sz="2200" dirty="0">
                <a:solidFill>
                  <a:srgbClr val="000000"/>
                </a:solidFill>
                <a:latin typeface="Times New Roman" panose="02020603050405020304" pitchFamily="18" charset="0"/>
                <a:cs typeface="Times New Roman" panose="02020603050405020304" pitchFamily="18" charset="0"/>
              </a:rPr>
              <a:t>Nov 2018 – Drafting using merged baselines</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Jan 2019 – Complete drafting – informal ballot</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March 2019 – Comment Res – 1</a:t>
            </a:r>
            <a:r>
              <a:rPr lang="en-US" altLang="en-US" sz="2200" baseline="30000" dirty="0">
                <a:solidFill>
                  <a:schemeClr val="tx1"/>
                </a:solidFill>
                <a:latin typeface="Times New Roman" panose="02020603050405020304" pitchFamily="18" charset="0"/>
                <a:cs typeface="Times New Roman" panose="02020603050405020304" pitchFamily="18" charset="0"/>
              </a:rPr>
              <a:t>st</a:t>
            </a:r>
            <a:r>
              <a:rPr lang="en-US" altLang="en-US" sz="2200" dirty="0">
                <a:solidFill>
                  <a:schemeClr val="tx1"/>
                </a:solidFill>
                <a:latin typeface="Times New Roman" panose="02020603050405020304" pitchFamily="18" charset="0"/>
                <a:cs typeface="Times New Roman" panose="02020603050405020304" pitchFamily="18" charset="0"/>
              </a:rPr>
              <a:t> Working Group ballot</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May 2019 – Comment Resolution</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July 2019 - Comment Res – Recirc Working Group ballot</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Sept 2019 – Comment Res – Recirc Working Group ballot</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Nov 2019 – Comment resolution &amp; start SA ballot</a:t>
            </a:r>
          </a:p>
          <a:p>
            <a:pPr marL="800100" indent="-457200" eaLnBrk="1" hangingPunct="1">
              <a:spcBef>
                <a:spcPts val="375"/>
              </a:spcBef>
              <a:buSzPct val="100000"/>
              <a:buFont typeface="Arial" panose="020B0604020202020204" pitchFamily="34" charset="0"/>
              <a:buChar char="•"/>
            </a:pPr>
            <a:r>
              <a:rPr lang="en-US" altLang="en-US" sz="2200" dirty="0">
                <a:solidFill>
                  <a:schemeClr val="tx1"/>
                </a:solidFill>
                <a:latin typeface="Times New Roman" panose="02020603050405020304" pitchFamily="18" charset="0"/>
                <a:cs typeface="Times New Roman" panose="02020603050405020304" pitchFamily="18" charset="0"/>
              </a:rPr>
              <a:t>Jan 2020 - Comment Res – Forward to </a:t>
            </a:r>
            <a:r>
              <a:rPr lang="en-US" altLang="en-US" sz="2200" dirty="0" err="1">
                <a:solidFill>
                  <a:schemeClr val="tx1"/>
                </a:solidFill>
                <a:latin typeface="Times New Roman" panose="02020603050405020304" pitchFamily="18" charset="0"/>
                <a:cs typeface="Times New Roman" panose="02020603050405020304" pitchFamily="18" charset="0"/>
              </a:rPr>
              <a:t>RevCom</a:t>
            </a:r>
            <a:endParaRPr lang="en-US" altLang="en-US" sz="2200" dirty="0">
              <a:solidFill>
                <a:schemeClr val="tx1"/>
              </a:solidFill>
              <a:latin typeface="Times New Roman" panose="02020603050405020304" pitchFamily="18" charset="0"/>
              <a:cs typeface="Times New Roman" panose="02020603050405020304" pitchFamily="18" charset="0"/>
            </a:endParaRPr>
          </a:p>
          <a:p>
            <a:pPr marL="800100" indent="-457200" eaLnBrk="1" hangingPunct="1">
              <a:spcBef>
                <a:spcPts val="375"/>
              </a:spcBef>
              <a:buSzPct val="100000"/>
              <a:buFont typeface="Arial" panose="020B0604020202020204" pitchFamily="34" charset="0"/>
              <a:buChar char="•"/>
            </a:pPr>
            <a:endParaRPr lang="en-US" altLang="en-US" sz="2200" dirty="0">
              <a:solidFill>
                <a:srgbClr val="000000"/>
              </a:solidFill>
              <a:latin typeface="Times New Roman" panose="02020603050405020304" pitchFamily="18" charset="0"/>
              <a:cs typeface="Times New Roman" panose="02020603050405020304" pitchFamily="18" charset="0"/>
            </a:endParaRPr>
          </a:p>
        </p:txBody>
      </p:sp>
      <p:sp>
        <p:nvSpPr>
          <p:cNvPr id="12" name="Slide Number Placeholder 5">
            <a:extLst>
              <a:ext uri="{FF2B5EF4-FFF2-40B4-BE49-F238E27FC236}">
                <a16:creationId xmlns:a16="http://schemas.microsoft.com/office/drawing/2014/main" id="{476500AD-54AE-48F4-BE07-95CA86821511}"/>
              </a:ext>
            </a:extLst>
          </p:cNvPr>
          <p:cNvSpPr>
            <a:spLocks noGrp="1"/>
          </p:cNvSpPr>
          <p:nvPr>
            <p:ph type="sldNum" sz="quarter" idx="12"/>
          </p:nvPr>
        </p:nvSpPr>
        <p:spPr>
          <a:xfrm>
            <a:off x="4344988" y="6475413"/>
            <a:ext cx="530225" cy="182562"/>
          </a:xfrm>
        </p:spPr>
        <p:txBody>
          <a:bodyPr/>
          <a:lstStyle/>
          <a:p>
            <a:r>
              <a:rPr lang="en-US" dirty="0"/>
              <a:t>Slide </a:t>
            </a:r>
            <a:fld id="{7415733E-E371-8944-98C6-8B637C4A033A}" type="slidenum">
              <a:rPr lang="en-US" smtClean="0"/>
              <a:pPr/>
              <a:t>21</a:t>
            </a:fld>
            <a:endParaRPr lang="en-US" dirty="0"/>
          </a:p>
        </p:txBody>
      </p:sp>
    </p:spTree>
    <p:extLst>
      <p:ext uri="{BB962C8B-B14F-4D97-AF65-F5344CB8AC3E}">
        <p14:creationId xmlns:p14="http://schemas.microsoft.com/office/powerpoint/2010/main" val="269485508"/>
      </p:ext>
    </p:extLst>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Content Placeholder 1">
            <a:extLst>
              <a:ext uri="{FF2B5EF4-FFF2-40B4-BE49-F238E27FC236}">
                <a16:creationId xmlns:a16="http://schemas.microsoft.com/office/drawing/2014/main" id="{7FB34789-C3E3-49CB-BEC3-5453568E3F23}"/>
              </a:ext>
            </a:extLst>
          </p:cNvPr>
          <p:cNvSpPr>
            <a:spLocks noGrp="1"/>
          </p:cNvSpPr>
          <p:nvPr>
            <p:ph idx="1"/>
          </p:nvPr>
        </p:nvSpPr>
        <p:spPr>
          <a:xfrm>
            <a:off x="609600" y="1219200"/>
            <a:ext cx="8077200" cy="4648200"/>
          </a:xfrm>
        </p:spPr>
        <p:txBody>
          <a:bodyPr/>
          <a:lstStyle/>
          <a:p>
            <a:r>
              <a:rPr lang="en-US" altLang="en-US" dirty="0"/>
              <a:t>Disapprove vote, cited as technical:</a:t>
            </a:r>
          </a:p>
          <a:p>
            <a:r>
              <a:rPr lang="en-US" altLang="en-US" dirty="0"/>
              <a:t>“Class 1E is a name and therefore the "c" must be </a:t>
            </a:r>
            <a:r>
              <a:rPr lang="en-US" altLang="en-US" dirty="0" err="1"/>
              <a:t>capatalized</a:t>
            </a:r>
            <a:r>
              <a:rPr lang="en-US" altLang="en-US" dirty="0"/>
              <a:t> regardless of the formatting utilized for Terms and Definitions”</a:t>
            </a:r>
          </a:p>
          <a:p>
            <a:r>
              <a:rPr lang="en-US" altLang="en-US" dirty="0"/>
              <a:t>Disposition detail was Rejected with the following detail:</a:t>
            </a:r>
          </a:p>
          <a:p>
            <a:r>
              <a:rPr lang="en-US" altLang="en-US" dirty="0"/>
              <a:t>“I will leave this up to IEEE and IEC to determine what is the correct format.”</a:t>
            </a:r>
          </a:p>
          <a:p>
            <a:endParaRPr lang="en-US" altLang="en-US" dirty="0"/>
          </a:p>
          <a:p>
            <a:r>
              <a:rPr lang="en-US" altLang="en-US" dirty="0" err="1"/>
              <a:t>RevCom</a:t>
            </a:r>
            <a:r>
              <a:rPr lang="en-US" altLang="en-US" dirty="0"/>
              <a:t> Member commented, questioning this disposition detail and offered the following: </a:t>
            </a:r>
          </a:p>
          <a:p>
            <a:r>
              <a:rPr lang="en-US" altLang="en-US" dirty="0"/>
              <a:t>“The only valid promise of future action is to refer a comment to the publication editor for consideration during publication editing. It is not clear that "IEEE and IEC" meant the IEEE-SA editors.”</a:t>
            </a:r>
          </a:p>
        </p:txBody>
      </p:sp>
      <p:sp>
        <p:nvSpPr>
          <p:cNvPr id="46083" name="Title 2">
            <a:extLst>
              <a:ext uri="{FF2B5EF4-FFF2-40B4-BE49-F238E27FC236}">
                <a16:creationId xmlns:a16="http://schemas.microsoft.com/office/drawing/2014/main" id="{D3F26A85-47D8-4A29-8B55-9723702DEFCF}"/>
              </a:ext>
            </a:extLst>
          </p:cNvPr>
          <p:cNvSpPr>
            <a:spLocks noGrp="1"/>
          </p:cNvSpPr>
          <p:nvPr>
            <p:ph type="title"/>
          </p:nvPr>
        </p:nvSpPr>
        <p:spPr/>
        <p:txBody>
          <a:bodyPr/>
          <a:lstStyle/>
          <a:p>
            <a:r>
              <a:rPr lang="en-US" altLang="en-US"/>
              <a:t>Examples</a:t>
            </a:r>
          </a:p>
        </p:txBody>
      </p:sp>
      <p:sp>
        <p:nvSpPr>
          <p:cNvPr id="46084" name="Slide Number Placeholder 3">
            <a:extLst>
              <a:ext uri="{FF2B5EF4-FFF2-40B4-BE49-F238E27FC236}">
                <a16:creationId xmlns:a16="http://schemas.microsoft.com/office/drawing/2014/main" id="{403FC07E-A902-4E5C-BCB1-3DAADD6D0ECA}"/>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F3A9032C-6101-47F0-83A8-05B46543809C}"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22</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ontent Placeholder 1">
            <a:extLst>
              <a:ext uri="{FF2B5EF4-FFF2-40B4-BE49-F238E27FC236}">
                <a16:creationId xmlns:a16="http://schemas.microsoft.com/office/drawing/2014/main" id="{8C62B2AE-F0AF-48B3-A01D-EE59DCF639E4}"/>
              </a:ext>
            </a:extLst>
          </p:cNvPr>
          <p:cNvSpPr>
            <a:spLocks noGrp="1"/>
          </p:cNvSpPr>
          <p:nvPr>
            <p:ph idx="1"/>
          </p:nvPr>
        </p:nvSpPr>
        <p:spPr>
          <a:xfrm>
            <a:off x="609600" y="1371600"/>
            <a:ext cx="8077200" cy="4648200"/>
          </a:xfrm>
        </p:spPr>
        <p:txBody>
          <a:bodyPr/>
          <a:lstStyle/>
          <a:p>
            <a:r>
              <a:rPr lang="en-US" altLang="en-US"/>
              <a:t>Approve vote with comment:</a:t>
            </a:r>
          </a:p>
          <a:p>
            <a:r>
              <a:rPr lang="en-US" altLang="en-US"/>
              <a:t>“Delete "European community (CE)", if only third party certification is accepted. Or add the alternative of self declaration.”</a:t>
            </a:r>
          </a:p>
          <a:p>
            <a:r>
              <a:rPr lang="en-US" altLang="en-US"/>
              <a:t>Disposition status was Accepted with the detail:</a:t>
            </a:r>
          </a:p>
          <a:p>
            <a:r>
              <a:rPr lang="en-US" altLang="en-US"/>
              <a:t>“Added the alternative of self declaration, "an accredited testing laboratory“”</a:t>
            </a:r>
          </a:p>
          <a:p>
            <a:endParaRPr lang="en-US" altLang="en-US"/>
          </a:p>
          <a:p>
            <a:r>
              <a:rPr lang="en-US" altLang="en-US"/>
              <a:t>RevCom Member commented:</a:t>
            </a:r>
          </a:p>
          <a:p>
            <a:r>
              <a:rPr lang="en-US" altLang="en-US"/>
              <a:t>“Comment should have been "revised" because the comment itself offers a choice, and it is not possible to implement both parts of an exclusive choice.”</a:t>
            </a:r>
          </a:p>
        </p:txBody>
      </p:sp>
      <p:sp>
        <p:nvSpPr>
          <p:cNvPr id="47107" name="Title 2">
            <a:extLst>
              <a:ext uri="{FF2B5EF4-FFF2-40B4-BE49-F238E27FC236}">
                <a16:creationId xmlns:a16="http://schemas.microsoft.com/office/drawing/2014/main" id="{03FE3521-E40A-4283-80B3-838F3356A268}"/>
              </a:ext>
            </a:extLst>
          </p:cNvPr>
          <p:cNvSpPr>
            <a:spLocks noGrp="1"/>
          </p:cNvSpPr>
          <p:nvPr>
            <p:ph type="title"/>
          </p:nvPr>
        </p:nvSpPr>
        <p:spPr/>
        <p:txBody>
          <a:bodyPr/>
          <a:lstStyle/>
          <a:p>
            <a:r>
              <a:rPr lang="en-US" altLang="en-US"/>
              <a:t>Example</a:t>
            </a:r>
          </a:p>
        </p:txBody>
      </p:sp>
      <p:sp>
        <p:nvSpPr>
          <p:cNvPr id="47108" name="Slide Number Placeholder 3">
            <a:extLst>
              <a:ext uri="{FF2B5EF4-FFF2-40B4-BE49-F238E27FC236}">
                <a16:creationId xmlns:a16="http://schemas.microsoft.com/office/drawing/2014/main" id="{0F3D6549-DA44-4782-8E06-1BA78399CFF8}"/>
              </a:ext>
            </a:extLst>
          </p:cNvPr>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50000"/>
              </a:spcBef>
              <a:defRPr>
                <a:solidFill>
                  <a:schemeClr val="tx1"/>
                </a:solidFill>
                <a:latin typeface="Verdana" panose="020B0604030504040204" pitchFamily="34" charset="0"/>
                <a:ea typeface="ＭＳ Ｐゴシック" panose="020B0600070205080204" pitchFamily="34" charset="-128"/>
              </a:defRPr>
            </a:lvl1pPr>
            <a:lvl2pPr marL="742950" indent="-285750">
              <a:spcBef>
                <a:spcPct val="20000"/>
              </a:spcBef>
              <a:buChar char="–"/>
              <a:defRPr>
                <a:solidFill>
                  <a:schemeClr val="tx1"/>
                </a:solidFill>
                <a:latin typeface="Verdana" panose="020B0604030504040204" pitchFamily="34" charset="0"/>
                <a:ea typeface="ＭＳ Ｐゴシック" panose="020B0600070205080204" pitchFamily="34" charset="-128"/>
              </a:defRPr>
            </a:lvl2pPr>
            <a:lvl3pPr marL="1143000" indent="-228600">
              <a:spcBef>
                <a:spcPct val="20000"/>
              </a:spcBef>
              <a:buChar char="•"/>
              <a:defRPr sz="1600">
                <a:solidFill>
                  <a:schemeClr val="tx1"/>
                </a:solidFill>
                <a:latin typeface="Verdana" panose="020B0604030504040204" pitchFamily="34" charset="0"/>
                <a:ea typeface="ＭＳ Ｐゴシック" panose="020B0600070205080204" pitchFamily="34" charset="-128"/>
              </a:defRPr>
            </a:lvl3pPr>
            <a:lvl4pPr marL="1600200" indent="-228600">
              <a:spcBef>
                <a:spcPct val="20000"/>
              </a:spcBef>
              <a:defRPr sz="1200">
                <a:solidFill>
                  <a:schemeClr val="tx1"/>
                </a:solidFill>
                <a:latin typeface="Verdana" panose="020B0604030504040204" pitchFamily="34" charset="0"/>
                <a:ea typeface="ＭＳ Ｐゴシック" panose="020B0600070205080204" pitchFamily="34" charset="-128"/>
              </a:defRPr>
            </a:lvl4pPr>
            <a:lvl5pPr marL="2057400" indent="-228600">
              <a:spcBef>
                <a:spcPct val="20000"/>
              </a:spcBef>
              <a:defRPr sz="1200">
                <a:solidFill>
                  <a:schemeClr val="tx1"/>
                </a:solidFill>
                <a:latin typeface="Verdana" panose="020B0604030504040204" pitchFamily="34" charset="0"/>
                <a:ea typeface="ＭＳ Ｐゴシック" panose="020B0600070205080204" pitchFamily="34" charset="-128"/>
              </a:defRPr>
            </a:lvl5pPr>
            <a:lvl6pPr marL="25146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6pPr>
            <a:lvl7pPr marL="29718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7pPr>
            <a:lvl8pPr marL="34290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8pPr>
            <a:lvl9pPr marL="3886200" indent="-228600" eaLnBrk="0" fontAlgn="base" hangingPunct="0">
              <a:spcBef>
                <a:spcPct val="20000"/>
              </a:spcBef>
              <a:spcAft>
                <a:spcPct val="0"/>
              </a:spcAft>
              <a:defRPr sz="1200">
                <a:solidFill>
                  <a:schemeClr val="tx1"/>
                </a:solidFill>
                <a:latin typeface="Verdana" panose="020B0604030504040204" pitchFamily="34" charset="0"/>
                <a:ea typeface="ＭＳ Ｐゴシック"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defRPr/>
            </a:pPr>
            <a:fld id="{DEAC975F-195A-4389-B74E-46DC104E53AD}" type="slidenum">
              <a:rPr kumimoji="0" lang="en-US" altLang="en-US" sz="1000" b="1" i="0" u="none" strike="noStrike" kern="1200" cap="none" spc="0" normalizeH="0" baseline="0" noProof="0" smtClean="0">
                <a:ln>
                  <a:noFill/>
                </a:ln>
                <a:solidFill>
                  <a:srgbClr val="000000"/>
                </a:solidFill>
                <a:effectLst/>
                <a:uLnTx/>
                <a:uFillTx/>
                <a:latin typeface="Arial" panose="020B0604020202020204" pitchFamily="34" charset="0"/>
                <a:ea typeface="ＭＳ Ｐゴシック" panose="020B0600070205080204" pitchFamily="34" charset="-128"/>
                <a:cs typeface="+mn-cs"/>
              </a:rPr>
              <a:pPr marL="0" marR="0" lvl="0" indent="0" algn="l" defTabSz="914400" rtl="0" eaLnBrk="0" fontAlgn="base" latinLnBrk="0" hangingPunct="0">
                <a:lnSpc>
                  <a:spcPct val="100000"/>
                </a:lnSpc>
                <a:spcBef>
                  <a:spcPct val="0"/>
                </a:spcBef>
                <a:spcAft>
                  <a:spcPct val="0"/>
                </a:spcAft>
                <a:buClrTx/>
                <a:buSzTx/>
                <a:buFontTx/>
                <a:buNone/>
                <a:tabLst/>
                <a:defRPr/>
              </a:pPr>
              <a:t>23</a:t>
            </a:fld>
            <a:endParaRPr kumimoji="0" lang="en-US" altLang="en-US" sz="1000" b="1" i="0" u="none" strike="noStrike" kern="1200" cap="none" spc="0" normalizeH="0" baseline="0" noProof="0">
              <a:ln>
                <a:noFill/>
              </a:ln>
              <a:solidFill>
                <a:srgbClr val="000000"/>
              </a:solidFill>
              <a:effectLst/>
              <a:uLnTx/>
              <a:uFillTx/>
              <a:latin typeface="Arial" panose="020B0604020202020204" pitchFamily="34" charset="0"/>
              <a:ea typeface="ＭＳ Ｐゴシック" panose="020B0600070205080204" pitchFamily="34" charset="-128"/>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1">
            <a:extLst>
              <a:ext uri="{FF2B5EF4-FFF2-40B4-BE49-F238E27FC236}">
                <a16:creationId xmlns:a16="http://schemas.microsoft.com/office/drawing/2014/main" id="{EDE56A87-F699-425A-AC28-19384187EE5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05DB4A21-3B7B-4CE3-933E-1EC0461F96CB}"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7" name="Text Box 2">
            <a:extLst>
              <a:ext uri="{FF2B5EF4-FFF2-40B4-BE49-F238E27FC236}">
                <a16:creationId xmlns:a16="http://schemas.microsoft.com/office/drawing/2014/main" id="{E15F4559-3041-4E53-9CC5-48D9065D30B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3C83238C-7D0F-4E21-A7DE-22D581249439}" type="slidenum">
              <a:rPr lang="en-US" altLang="en-US" sz="1200">
                <a:latin typeface="Times New Roman" panose="02020603050405020304" pitchFamily="18" charset="0"/>
              </a:rPr>
              <a:pPr algn="ctr" eaLnBrk="1" hangingPunct="1">
                <a:spcBef>
                  <a:spcPct val="0"/>
                </a:spcBef>
                <a:buClrTx/>
                <a:buFontTx/>
                <a:buNone/>
              </a:pPr>
              <a:t>3</a:t>
            </a:fld>
            <a:endParaRPr lang="en-US" altLang="en-US" sz="1200">
              <a:latin typeface="Times New Roman" panose="02020603050405020304" pitchFamily="18" charset="0"/>
            </a:endParaRPr>
          </a:p>
        </p:txBody>
      </p:sp>
      <p:sp>
        <p:nvSpPr>
          <p:cNvPr id="6148" name="Text Box 3">
            <a:extLst>
              <a:ext uri="{FF2B5EF4-FFF2-40B4-BE49-F238E27FC236}">
                <a16:creationId xmlns:a16="http://schemas.microsoft.com/office/drawing/2014/main" id="{8DFC2844-1B8A-42C0-9E47-EC087B58EF1A}"/>
              </a:ext>
            </a:extLst>
          </p:cNvPr>
          <p:cNvSpPr txBox="1">
            <a:spLocks noChangeArrowheads="1"/>
          </p:cNvSpPr>
          <p:nvPr/>
        </p:nvSpPr>
        <p:spPr bwMode="auto">
          <a:xfrm>
            <a:off x="762000" y="838200"/>
            <a:ext cx="7772400" cy="100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3600">
                <a:latin typeface="Times New Roman" panose="02020603050405020304" pitchFamily="18" charset="0"/>
              </a:rPr>
              <a:t> Scope</a:t>
            </a:r>
          </a:p>
        </p:txBody>
      </p:sp>
      <p:sp>
        <p:nvSpPr>
          <p:cNvPr id="6149" name="Text Box 4">
            <a:extLst>
              <a:ext uri="{FF2B5EF4-FFF2-40B4-BE49-F238E27FC236}">
                <a16:creationId xmlns:a16="http://schemas.microsoft.com/office/drawing/2014/main" id="{220F50BE-836E-4D32-B0DC-FE1E1939F02E}"/>
              </a:ext>
            </a:extLst>
          </p:cNvPr>
          <p:cNvSpPr txBox="1">
            <a:spLocks noChangeArrowheads="1"/>
          </p:cNvSpPr>
          <p:nvPr/>
        </p:nvSpPr>
        <p:spPr bwMode="auto">
          <a:xfrm>
            <a:off x="381000" y="2209800"/>
            <a:ext cx="8153400" cy="244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a:spcBef>
                <a:spcPts val="8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790575" algn="l"/>
                <a:tab pos="1239838" algn="l"/>
                <a:tab pos="1689100" algn="l"/>
                <a:tab pos="2138363" algn="l"/>
                <a:tab pos="2587625" algn="l"/>
                <a:tab pos="3036888" algn="l"/>
                <a:tab pos="3486150" algn="l"/>
                <a:tab pos="3935413" algn="l"/>
                <a:tab pos="4384675" algn="l"/>
                <a:tab pos="4833938" algn="l"/>
                <a:tab pos="5283200" algn="l"/>
                <a:tab pos="5732463" algn="l"/>
                <a:tab pos="6181725" algn="l"/>
                <a:tab pos="6630988" algn="l"/>
                <a:tab pos="7080250" algn="l"/>
                <a:tab pos="7529513" algn="l"/>
                <a:tab pos="7978775" algn="l"/>
                <a:tab pos="8428038" algn="l"/>
                <a:tab pos="8877300" algn="l"/>
                <a:tab pos="9326563" algn="l"/>
              </a:tabLst>
              <a:defRPr sz="2000">
                <a:solidFill>
                  <a:srgbClr val="000000"/>
                </a:solidFill>
                <a:latin typeface="Arial" panose="020B0604020202020204" pitchFamily="34" charset="0"/>
                <a:ea typeface="MS PGothic" panose="020B0600070205080204" pitchFamily="34" charset="-128"/>
              </a:defRPr>
            </a:lvl9pPr>
          </a:lstStyle>
          <a:p>
            <a:pPr eaLnBrk="1" hangingPunct="1">
              <a:spcBef>
                <a:spcPts val="400"/>
              </a:spcBef>
              <a:buClrTx/>
              <a:buFontTx/>
              <a:buNone/>
            </a:pPr>
            <a:r>
              <a:rPr lang="en-US" altLang="en-US" sz="2400">
                <a:latin typeface="Times New Roman" panose="02020603050405020304" pitchFamily="18" charset="0"/>
                <a:cs typeface="Times New Roman" panose="02020603050405020304" pitchFamily="18" charset="0"/>
              </a:rPr>
              <a:t>This amendment enhances the HRP and LRP UWB PHYs and associated ranging techniques. Areas of enhancement include additional coding and preamble options, improvements to existing modulations to increase the integrity and accuracy of the ranging measurements, and additional information element definitions to facilitate ranging information exchange. The amendment defines MAC changes to support these PHY enhancements. Typical range of the radio is up to 100 meters. </a:t>
            </a:r>
          </a:p>
        </p:txBody>
      </p:sp>
    </p:spTree>
  </p:cSld>
  <p:clrMapOvr>
    <a:masterClrMapping/>
  </p:clrMapOvr>
  <p:transition/>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ext Box 1">
            <a:extLst>
              <a:ext uri="{FF2B5EF4-FFF2-40B4-BE49-F238E27FC236}">
                <a16:creationId xmlns:a16="http://schemas.microsoft.com/office/drawing/2014/main" id="{42ED94D4-5372-4E64-8C4B-395B4F36799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FBCDF809-5189-45BE-B0AF-73B8C3A9A8C6}"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5" name="Text Box 2">
            <a:extLst>
              <a:ext uri="{FF2B5EF4-FFF2-40B4-BE49-F238E27FC236}">
                <a16:creationId xmlns:a16="http://schemas.microsoft.com/office/drawing/2014/main" id="{EC72A1EA-39EC-43EE-BAB9-6431309E416E}"/>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a:latin typeface="Times New Roman" panose="02020603050405020304" pitchFamily="18" charset="0"/>
              </a:rPr>
              <a:t>Slide </a:t>
            </a:r>
            <a:fld id="{9CD1DDEF-AD7A-4BF0-A197-70D49507D4D9}" type="slidenum">
              <a:rPr lang="en-US" altLang="en-US" sz="1200">
                <a:latin typeface="Times New Roman" panose="02020603050405020304" pitchFamily="18" charset="0"/>
              </a:rPr>
              <a:pPr algn="ctr" eaLnBrk="1" hangingPunct="1">
                <a:spcBef>
                  <a:spcPct val="0"/>
                </a:spcBef>
                <a:buClrTx/>
                <a:buFontTx/>
                <a:buNone/>
              </a:pPr>
              <a:t>4</a:t>
            </a:fld>
            <a:endParaRPr lang="en-US" altLang="en-US" sz="1200">
              <a:latin typeface="Times New Roman" panose="02020603050405020304" pitchFamily="18" charset="0"/>
            </a:endParaRPr>
          </a:p>
        </p:txBody>
      </p:sp>
      <p:sp>
        <p:nvSpPr>
          <p:cNvPr id="8196" name="Text Box 3">
            <a:extLst>
              <a:ext uri="{FF2B5EF4-FFF2-40B4-BE49-F238E27FC236}">
                <a16:creationId xmlns:a16="http://schemas.microsoft.com/office/drawing/2014/main" id="{6C37679C-4A03-43C7-A33E-02588103B030}"/>
              </a:ext>
            </a:extLst>
          </p:cNvPr>
          <p:cNvSpPr txBox="1">
            <a:spLocks noChangeArrowheads="1"/>
          </p:cNvSpPr>
          <p:nvPr/>
        </p:nvSpPr>
        <p:spPr bwMode="auto">
          <a:xfrm>
            <a:off x="762000" y="6858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nchor="ct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4000">
                <a:latin typeface="Times New Roman" panose="02020603050405020304" pitchFamily="18" charset="0"/>
              </a:rPr>
              <a:t>EIR Officers</a:t>
            </a:r>
          </a:p>
        </p:txBody>
      </p:sp>
      <p:sp>
        <p:nvSpPr>
          <p:cNvPr id="8197" name="Text Box 4">
            <a:extLst>
              <a:ext uri="{FF2B5EF4-FFF2-40B4-BE49-F238E27FC236}">
                <a16:creationId xmlns:a16="http://schemas.microsoft.com/office/drawing/2014/main" id="{FE676C21-4458-469E-BF8C-5A9CC9DFD8A4}"/>
              </a:ext>
            </a:extLst>
          </p:cNvPr>
          <p:cNvSpPr txBox="1">
            <a:spLocks noChangeArrowheads="1"/>
          </p:cNvSpPr>
          <p:nvPr/>
        </p:nvSpPr>
        <p:spPr bwMode="auto">
          <a:xfrm>
            <a:off x="762000" y="1773238"/>
            <a:ext cx="77724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160" tIns="46080" rIns="92160" bIns="46080"/>
          <a:lstStyle>
            <a:lvl1pPr marL="342900" indent="-334963">
              <a:spcBef>
                <a:spcPts val="8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342900" algn="l"/>
                <a:tab pos="906463" algn="l"/>
                <a:tab pos="1820863" algn="l"/>
                <a:tab pos="2735263" algn="l"/>
                <a:tab pos="3649663" algn="l"/>
                <a:tab pos="4564063" algn="l"/>
                <a:tab pos="5478463" algn="l"/>
                <a:tab pos="6392863" algn="l"/>
                <a:tab pos="7307263" algn="l"/>
                <a:tab pos="8221663" algn="l"/>
                <a:tab pos="9136063" algn="l"/>
                <a:tab pos="10050463" algn="l"/>
                <a:tab pos="10326688" algn="l"/>
                <a:tab pos="10775950" algn="l"/>
                <a:tab pos="10777538" algn="l"/>
                <a:tab pos="10779125" algn="l"/>
                <a:tab pos="10780713" algn="l"/>
              </a:tabLst>
              <a:defRPr sz="2000">
                <a:solidFill>
                  <a:srgbClr val="000000"/>
                </a:solidFill>
                <a:latin typeface="Arial" panose="020B0604020202020204" pitchFamily="34" charset="0"/>
                <a:ea typeface="MS PGothic" panose="020B0600070205080204" pitchFamily="34" charset="-128"/>
              </a:defRPr>
            </a:lvl9pPr>
          </a:lstStyle>
          <a:p>
            <a:pPr eaLnBrk="1" hangingPunct="1">
              <a:lnSpc>
                <a:spcPct val="80000"/>
              </a:lnSpc>
              <a:spcBef>
                <a:spcPts val="500"/>
              </a:spcBef>
              <a:buClrTx/>
              <a:buFontTx/>
              <a:buNone/>
            </a:pPr>
            <a:r>
              <a:rPr lang="en-US" altLang="en-US" sz="2000" dirty="0">
                <a:latin typeface="Times New Roman" panose="02020603050405020304" pitchFamily="18" charset="0"/>
              </a:rPr>
              <a:t>Chair:  				Tim Harrington, UWB Alliance</a:t>
            </a:r>
          </a:p>
          <a:p>
            <a:pPr eaLnBrk="1" hangingPunct="1">
              <a:lnSpc>
                <a:spcPct val="80000"/>
              </a:lnSpc>
              <a:spcBef>
                <a:spcPts val="500"/>
              </a:spcBef>
              <a:buClrTx/>
              <a:buFontTx/>
              <a:buNone/>
            </a:pPr>
            <a:r>
              <a:rPr lang="en-US" altLang="en-US" sz="2000" dirty="0">
                <a:latin typeface="Times New Roman" panose="02020603050405020304" pitchFamily="18" charset="0"/>
              </a:rPr>
              <a:t>			</a:t>
            </a:r>
          </a:p>
          <a:p>
            <a:pPr eaLnBrk="1" hangingPunct="1">
              <a:lnSpc>
                <a:spcPct val="80000"/>
              </a:lnSpc>
              <a:spcBef>
                <a:spcPts val="500"/>
              </a:spcBef>
              <a:buClrTx/>
              <a:buFontTx/>
              <a:buNone/>
            </a:pPr>
            <a:r>
              <a:rPr lang="en-US" altLang="en-US" sz="2000" dirty="0">
                <a:latin typeface="Times New Roman" panose="02020603050405020304" pitchFamily="18" charset="0"/>
              </a:rPr>
              <a:t>Vice Chair and Secretary:		Benjamin A. Rolfe, UWB Alliance</a:t>
            </a:r>
          </a:p>
          <a:p>
            <a:pPr eaLnBrk="1" hangingPunct="1">
              <a:lnSpc>
                <a:spcPct val="80000"/>
              </a:lnSpc>
              <a:spcBef>
                <a:spcPts val="500"/>
              </a:spcBef>
              <a:buClrTx/>
              <a:buFontTx/>
              <a:buNone/>
            </a:pPr>
            <a:endParaRPr lang="en-US" altLang="en-US" sz="2000" dirty="0">
              <a:latin typeface="Times New Roman" panose="02020603050405020304" pitchFamily="18" charset="0"/>
            </a:endParaRPr>
          </a:p>
          <a:p>
            <a:pPr eaLnBrk="1" hangingPunct="1">
              <a:lnSpc>
                <a:spcPct val="80000"/>
              </a:lnSpc>
              <a:spcBef>
                <a:spcPts val="500"/>
              </a:spcBef>
              <a:buClrTx/>
              <a:buFontTx/>
              <a:buNone/>
            </a:pPr>
            <a:r>
              <a:rPr lang="en-US" altLang="en-US" sz="2000" dirty="0">
                <a:latin typeface="Times New Roman" panose="02020603050405020304" pitchFamily="18" charset="0"/>
              </a:rPr>
              <a:t>Technical Editor:			Billy Verso, DecaWave</a:t>
            </a:r>
          </a:p>
          <a:p>
            <a:pPr eaLnBrk="1" hangingPunct="1">
              <a:lnSpc>
                <a:spcPct val="80000"/>
              </a:lnSpc>
              <a:spcBef>
                <a:spcPts val="500"/>
              </a:spcBef>
              <a:buClrTx/>
              <a:buFontTx/>
              <a:buNone/>
            </a:pPr>
            <a:endParaRPr lang="en-US" altLang="en-US" sz="2000" dirty="0">
              <a:latin typeface="Times New Roman" panose="02020603050405020304" pitchFamily="18" charset="0"/>
            </a:endParaRP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17914F3D-E9D7-4F15-A186-A7A102163724}"/>
              </a:ext>
            </a:extLst>
          </p:cNvPr>
          <p:cNvSpPr>
            <a:spLocks noGrp="1" noChangeArrowheads="1"/>
          </p:cNvSpPr>
          <p:nvPr>
            <p:ph type="title"/>
          </p:nvPr>
        </p:nvSpPr>
        <p:spPr/>
        <p:txBody>
          <a:bodyPr/>
          <a:lstStyle/>
          <a:p>
            <a:r>
              <a:rPr lang="en-GB" altLang="en-US"/>
              <a:t>Overhead</a:t>
            </a:r>
            <a:endParaRPr lang="en-US" altLang="en-US"/>
          </a:p>
        </p:txBody>
      </p:sp>
      <p:sp>
        <p:nvSpPr>
          <p:cNvPr id="15363" name="Content Placeholder 2">
            <a:extLst>
              <a:ext uri="{FF2B5EF4-FFF2-40B4-BE49-F238E27FC236}">
                <a16:creationId xmlns:a16="http://schemas.microsoft.com/office/drawing/2014/main" id="{AFAB1F2D-3EF5-48E6-BAC5-4D8C8E8231BC}"/>
              </a:ext>
            </a:extLst>
          </p:cNvPr>
          <p:cNvSpPr>
            <a:spLocks noGrp="1" noChangeArrowheads="1"/>
          </p:cNvSpPr>
          <p:nvPr>
            <p:ph idx="1"/>
          </p:nvPr>
        </p:nvSpPr>
        <p:spPr/>
        <p:txBody>
          <a:bodyPr/>
          <a:lstStyle/>
          <a:p>
            <a:endParaRPr lang="en-US" altLang="en-US" dirty="0"/>
          </a:p>
          <a:p>
            <a:r>
              <a:rPr lang="en-US" altLang="en-US" dirty="0"/>
              <a:t>IEEE Slides</a:t>
            </a:r>
          </a:p>
          <a:p>
            <a:r>
              <a:rPr lang="en-US" altLang="en-US" dirty="0"/>
              <a:t>Review and modify agenda</a:t>
            </a:r>
          </a:p>
          <a:p>
            <a:r>
              <a:rPr lang="en-US" altLang="en-US" dirty="0"/>
              <a:t>Approve agenda</a:t>
            </a:r>
          </a:p>
          <a:p>
            <a:endParaRPr lang="en-US" altLang="en-US" dirty="0"/>
          </a:p>
          <a:p>
            <a:endParaRPr lang="en-US" altLang="en-US" dirty="0"/>
          </a:p>
        </p:txBody>
      </p:sp>
      <p:sp>
        <p:nvSpPr>
          <p:cNvPr id="6" name="Text Box 2">
            <a:extLst>
              <a:ext uri="{FF2B5EF4-FFF2-40B4-BE49-F238E27FC236}">
                <a16:creationId xmlns:a16="http://schemas.microsoft.com/office/drawing/2014/main" id="{31D28C7F-4AD0-456B-9DBA-7D656D70E7DA}"/>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5</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27851604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027">
            <a:extLst>
              <a:ext uri="{FF2B5EF4-FFF2-40B4-BE49-F238E27FC236}">
                <a16:creationId xmlns:a16="http://schemas.microsoft.com/office/drawing/2014/main" id="{2F775268-ABD0-4FCD-825B-45F939F89585}"/>
              </a:ext>
            </a:extLst>
          </p:cNvPr>
          <p:cNvSpPr>
            <a:spLocks noGrp="1" noChangeArrowheads="1"/>
          </p:cNvSpPr>
          <p:nvPr>
            <p:ph type="body" idx="1"/>
          </p:nvPr>
        </p:nvSpPr>
        <p:spPr>
          <a:xfrm>
            <a:off x="190500" y="1079500"/>
            <a:ext cx="8763000" cy="5549900"/>
          </a:xfrm>
        </p:spPr>
        <p:txBody>
          <a:bodyPr lIns="90487" tIns="44450" rIns="90487" bIns="44450"/>
          <a:lstStyle/>
          <a:p>
            <a:pPr>
              <a:lnSpc>
                <a:spcPct val="80000"/>
              </a:lnSpc>
              <a:spcAft>
                <a:spcPct val="30000"/>
              </a:spcAft>
              <a:buFont typeface="Monotype Sorts" charset="2"/>
              <a:buNone/>
            </a:pPr>
            <a:r>
              <a:rPr lang="en-US" altLang="en-US" sz="1800" b="1"/>
              <a:t>	The IEEE-SA strongly recommends that at each WG meeting the chair or a designee:</a:t>
            </a:r>
            <a:endParaRPr lang="en-US" altLang="en-US" sz="1800"/>
          </a:p>
          <a:p>
            <a:pPr lvl="1">
              <a:lnSpc>
                <a:spcPct val="80000"/>
              </a:lnSpc>
              <a:spcBef>
                <a:spcPct val="0"/>
              </a:spcBef>
              <a:buFont typeface="Arial" panose="020B0604020202020204" pitchFamily="34" charset="0"/>
              <a:buChar char="•"/>
            </a:pPr>
            <a:r>
              <a:rPr lang="en-US" altLang="en-US" sz="1400" b="1"/>
              <a:t>Show slides #1 through #4 of this presentation</a:t>
            </a:r>
          </a:p>
          <a:p>
            <a:pPr lvl="1">
              <a:lnSpc>
                <a:spcPct val="80000"/>
              </a:lnSpc>
              <a:spcBef>
                <a:spcPct val="0"/>
              </a:spcBef>
              <a:buFont typeface="Arial" panose="020B0604020202020204" pitchFamily="34" charset="0"/>
              <a:buChar char="•"/>
            </a:pPr>
            <a:r>
              <a:rPr lang="en-US" altLang="en-US" sz="1400" b="1"/>
              <a:t>Advise the WG attendees that:</a:t>
            </a:r>
            <a:r>
              <a:rPr lang="en-US" altLang="en-US" sz="1400"/>
              <a:t> </a:t>
            </a:r>
          </a:p>
          <a:p>
            <a:pPr lvl="2">
              <a:lnSpc>
                <a:spcPct val="80000"/>
              </a:lnSpc>
              <a:spcBef>
                <a:spcPct val="0"/>
              </a:spcBef>
              <a:buFont typeface="Arial" panose="020B0604020202020204" pitchFamily="34" charset="0"/>
              <a:buChar char="•"/>
            </a:pPr>
            <a:r>
              <a:rPr lang="en-US" altLang="en-US" sz="1400"/>
              <a:t>The IEEE’s patent policy is described in Clause 6 of the </a:t>
            </a:r>
            <a:r>
              <a:rPr lang="en-US" altLang="en-US" sz="1400" i="1"/>
              <a:t>IEEE-SA Standards Board Bylaws</a:t>
            </a:r>
            <a:r>
              <a:rPr lang="en-US" altLang="en-US" sz="1400"/>
              <a:t>;</a:t>
            </a:r>
          </a:p>
          <a:p>
            <a:pPr lvl="2">
              <a:lnSpc>
                <a:spcPct val="80000"/>
              </a:lnSpc>
              <a:spcBef>
                <a:spcPct val="0"/>
              </a:spcBef>
              <a:buFont typeface="Arial" panose="020B0604020202020204" pitchFamily="34" charset="0"/>
              <a:buChar char="•"/>
            </a:pPr>
            <a:r>
              <a:rPr lang="en-US" altLang="en-US" sz="1400"/>
              <a:t>Early identification of patent claims which may be essential for the use of standards under development is strongly encouraged; </a:t>
            </a:r>
          </a:p>
          <a:p>
            <a:pPr lvl="2">
              <a:lnSpc>
                <a:spcPct val="80000"/>
              </a:lnSpc>
              <a:spcBef>
                <a:spcPct val="0"/>
              </a:spcBef>
              <a:buFont typeface="Arial" panose="020B0604020202020204" pitchFamily="34" charset="0"/>
              <a:buChar char="•"/>
            </a:pPr>
            <a:r>
              <a:rPr lang="en-US" altLang="en-US" sz="140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a:br>
            <a:endParaRPr lang="en-US" altLang="en-US" sz="1400"/>
          </a:p>
          <a:p>
            <a:pPr lvl="1">
              <a:lnSpc>
                <a:spcPct val="20000"/>
              </a:lnSpc>
              <a:spcBef>
                <a:spcPct val="0"/>
              </a:spcBef>
              <a:buFont typeface="Arial" panose="020B0604020202020204" pitchFamily="34" charset="0"/>
              <a:buChar char="•"/>
            </a:pPr>
            <a:r>
              <a:rPr lang="en-US" altLang="en-US" sz="1400" b="1"/>
              <a:t>Instruct the WG Secretary to record in the minutes of the relevant WG meeting:</a:t>
            </a:r>
            <a:r>
              <a:rPr lang="en-US" altLang="en-US" sz="900"/>
              <a:t> </a:t>
            </a:r>
          </a:p>
          <a:p>
            <a:pPr lvl="2">
              <a:lnSpc>
                <a:spcPct val="80000"/>
              </a:lnSpc>
              <a:spcBef>
                <a:spcPct val="0"/>
              </a:spcBef>
              <a:buFont typeface="Arial" panose="020B0604020202020204" pitchFamily="34" charset="0"/>
              <a:buChar char="•"/>
            </a:pPr>
            <a:r>
              <a:rPr lang="en-US" altLang="en-US" sz="1400"/>
              <a:t>That the foregoing information was provided and that slides 1 through 4 (and this slide 0, if applicable) were shown; </a:t>
            </a:r>
          </a:p>
          <a:p>
            <a:pPr lvl="2">
              <a:lnSpc>
                <a:spcPct val="80000"/>
              </a:lnSpc>
              <a:spcBef>
                <a:spcPct val="0"/>
              </a:spcBef>
              <a:buFont typeface="Arial" panose="020B0604020202020204" pitchFamily="34" charset="0"/>
              <a:buChar char="•"/>
            </a:pPr>
            <a:r>
              <a:rPr lang="en-US" altLang="en-US" sz="140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spcBef>
                <a:spcPct val="0"/>
              </a:spcBef>
              <a:buFont typeface="Arial" panose="020B0604020202020204" pitchFamily="34" charset="0"/>
              <a:buChar char="•"/>
            </a:pPr>
            <a:r>
              <a:rPr lang="en-US" altLang="en-US" sz="1400"/>
              <a:t>Any responses that were given, specifically the patent claim(s)/patent application claim(s) and/or the holder of the patent claim(s)/patent application claim(s) that were identified (if any) and by whom.</a:t>
            </a:r>
          </a:p>
          <a:p>
            <a:pPr lvl="2">
              <a:lnSpc>
                <a:spcPct val="80000"/>
              </a:lnSpc>
              <a:spcBef>
                <a:spcPct val="0"/>
              </a:spcBef>
              <a:buFont typeface="Arial" panose="020B0604020202020204" pitchFamily="34" charset="0"/>
              <a:buChar char="•"/>
            </a:pPr>
            <a:endParaRPr lang="en-US" altLang="en-US" sz="800"/>
          </a:p>
          <a:p>
            <a:pPr lvl="1">
              <a:lnSpc>
                <a:spcPct val="80000"/>
              </a:lnSpc>
              <a:spcBef>
                <a:spcPct val="0"/>
              </a:spcBef>
              <a:buFont typeface="Arial" panose="020B0604020202020204" pitchFamily="34" charset="0"/>
              <a:buChar char="•"/>
            </a:pPr>
            <a:r>
              <a:rPr lang="en-US" altLang="en-US" sz="1400"/>
              <a:t>The WG Chair shall ensure that a request is made to any identified holders of potential essential patent claim(s) to complete and submit a Letter of Assurance.</a:t>
            </a:r>
          </a:p>
          <a:p>
            <a:pPr lvl="1">
              <a:lnSpc>
                <a:spcPct val="80000"/>
              </a:lnSpc>
              <a:spcBef>
                <a:spcPct val="0"/>
              </a:spcBef>
              <a:buFont typeface="Arial" panose="020B0604020202020204" pitchFamily="34" charset="0"/>
              <a:buChar char="•"/>
            </a:pPr>
            <a:r>
              <a:rPr lang="en-US" altLang="en-US" sz="1400"/>
              <a:t>It is recommended that the WG chair review the guidance in </a:t>
            </a:r>
            <a:r>
              <a:rPr lang="en-US" altLang="en-US" sz="1400" i="1"/>
              <a:t>IEEE-SA Standards Board Operations Manual</a:t>
            </a:r>
            <a:r>
              <a:rPr lang="en-US" altLang="en-US" sz="1400"/>
              <a:t> 6.3.5 and in FAQs 14 and 15 on inclusion of potential Essential Patent Claims by incorporation or by reference.</a:t>
            </a:r>
            <a:r>
              <a:rPr lang="en-US" altLang="en-US" sz="1400">
                <a:solidFill>
                  <a:srgbClr val="FF3300"/>
                </a:solidFill>
              </a:rPr>
              <a:t> </a:t>
            </a:r>
          </a:p>
          <a:p>
            <a:pPr lvl="1">
              <a:lnSpc>
                <a:spcPct val="80000"/>
              </a:lnSpc>
              <a:spcBef>
                <a:spcPct val="5000"/>
              </a:spcBef>
              <a:buFont typeface="Monotype Sorts" charset="2"/>
              <a:buNone/>
            </a:pPr>
            <a:endParaRPr lang="en-US" altLang="en-US" sz="1200"/>
          </a:p>
          <a:p>
            <a:pPr lvl="1">
              <a:lnSpc>
                <a:spcPct val="80000"/>
              </a:lnSpc>
              <a:spcBef>
                <a:spcPct val="5000"/>
              </a:spcBef>
              <a:buFont typeface="Monotype Sorts" charset="2"/>
              <a:buNone/>
            </a:pPr>
            <a:r>
              <a:rPr lang="en-US" altLang="en-US" sz="1200"/>
              <a:t>	Note: </a:t>
            </a:r>
            <a:r>
              <a:rPr lang="en-US" altLang="en-US" sz="1200" b="1"/>
              <a:t>WG</a:t>
            </a:r>
            <a:r>
              <a:rPr lang="en-US" altLang="en-US" sz="1200"/>
              <a:t> includes Working Groups, Task Groups, and other standards-developing committees with a PAR approved by the IEEE-SA Standards Board.</a:t>
            </a:r>
          </a:p>
        </p:txBody>
      </p:sp>
      <p:sp>
        <p:nvSpPr>
          <p:cNvPr id="16387" name="Rectangle 1026">
            <a:extLst>
              <a:ext uri="{FF2B5EF4-FFF2-40B4-BE49-F238E27FC236}">
                <a16:creationId xmlns:a16="http://schemas.microsoft.com/office/drawing/2014/main" id="{6FAD1486-1CCA-4ED1-AEB8-395A9D3396B6}"/>
              </a:ext>
            </a:extLst>
          </p:cNvPr>
          <p:cNvSpPr>
            <a:spLocks noGrp="1" noChangeArrowheads="1"/>
          </p:cNvSpPr>
          <p:nvPr>
            <p:ph type="title"/>
          </p:nvPr>
        </p:nvSpPr>
        <p:spPr>
          <a:xfrm>
            <a:off x="685800" y="533400"/>
            <a:ext cx="7772400" cy="609600"/>
          </a:xfrm>
        </p:spPr>
        <p:txBody>
          <a:bodyPr lIns="90487" tIns="44450" rIns="90487" bIns="44450"/>
          <a:lstStyle/>
          <a:p>
            <a:r>
              <a:rPr lang="en-US" altLang="en-US" sz="2400"/>
              <a:t>Instructions for the WG Chair</a:t>
            </a:r>
          </a:p>
        </p:txBody>
      </p:sp>
      <p:sp>
        <p:nvSpPr>
          <p:cNvPr id="16388" name="Rectangle 1028">
            <a:extLst>
              <a:ext uri="{FF2B5EF4-FFF2-40B4-BE49-F238E27FC236}">
                <a16:creationId xmlns:a16="http://schemas.microsoft.com/office/drawing/2014/main" id="{8E9CFE73-8BE1-4FAF-803D-44A08F798720}"/>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lgn="ctr">
              <a:spcBef>
                <a:spcPct val="0"/>
              </a:spcBef>
              <a:buClrTx/>
              <a:buSzTx/>
              <a:buFontTx/>
              <a:buNone/>
            </a:pPr>
            <a:endParaRPr lang="en-GB" altLang="en-US" b="1" u="sng">
              <a:solidFill>
                <a:srgbClr val="000099"/>
              </a:solidFill>
            </a:endParaRPr>
          </a:p>
        </p:txBody>
      </p:sp>
      <p:sp>
        <p:nvSpPr>
          <p:cNvPr id="16389" name="Rectangle 1029">
            <a:extLst>
              <a:ext uri="{FF2B5EF4-FFF2-40B4-BE49-F238E27FC236}">
                <a16:creationId xmlns:a16="http://schemas.microsoft.com/office/drawing/2014/main" id="{07992A34-C1BB-4365-8696-96AF61F6EBBB}"/>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20000"/>
              </a:spcBef>
              <a:buClr>
                <a:srgbClr val="CC3300"/>
              </a:buClr>
              <a:buSzPct val="50000"/>
              <a:buFont typeface="Monotype Sorts" charset="2"/>
              <a:buChar char="l"/>
            </a:pPr>
            <a:endParaRPr lang="en-GB" altLang="en-US" sz="1800">
              <a:solidFill>
                <a:srgbClr val="000099"/>
              </a:solidFill>
            </a:endParaRPr>
          </a:p>
        </p:txBody>
      </p:sp>
      <p:sp>
        <p:nvSpPr>
          <p:cNvPr id="6" name="Text Box 2">
            <a:extLst>
              <a:ext uri="{FF2B5EF4-FFF2-40B4-BE49-F238E27FC236}">
                <a16:creationId xmlns:a16="http://schemas.microsoft.com/office/drawing/2014/main" id="{F85CF752-0DB2-40CA-94E3-66E23F891701}"/>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6</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281347158"/>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1026">
            <a:extLst>
              <a:ext uri="{FF2B5EF4-FFF2-40B4-BE49-F238E27FC236}">
                <a16:creationId xmlns:a16="http://schemas.microsoft.com/office/drawing/2014/main" id="{C5255663-AD88-437A-BF9F-9A684C305B2D}"/>
              </a:ext>
            </a:extLst>
          </p:cNvPr>
          <p:cNvSpPr>
            <a:spLocks noGrp="1" noChangeArrowheads="1"/>
          </p:cNvSpPr>
          <p:nvPr>
            <p:ph type="title"/>
          </p:nvPr>
        </p:nvSpPr>
        <p:spPr>
          <a:xfrm>
            <a:off x="339725" y="692150"/>
            <a:ext cx="8839200" cy="396875"/>
          </a:xfrm>
        </p:spPr>
        <p:txBody>
          <a:bodyPr/>
          <a:lstStyle/>
          <a:p>
            <a:r>
              <a:rPr lang="en-US" altLang="en-US" sz="2800"/>
              <a:t>Participants, Patents, and Duty to Inform</a:t>
            </a:r>
          </a:p>
        </p:txBody>
      </p:sp>
      <p:sp>
        <p:nvSpPr>
          <p:cNvPr id="18435" name="Rectangle 1027">
            <a:extLst>
              <a:ext uri="{FF2B5EF4-FFF2-40B4-BE49-F238E27FC236}">
                <a16:creationId xmlns:a16="http://schemas.microsoft.com/office/drawing/2014/main" id="{02D5BA60-5CD7-489E-827F-406B61AEC136}"/>
              </a:ext>
            </a:extLst>
          </p:cNvPr>
          <p:cNvSpPr>
            <a:spLocks noGrp="1" noChangeArrowheads="1"/>
          </p:cNvSpPr>
          <p:nvPr>
            <p:ph type="body" idx="1"/>
          </p:nvPr>
        </p:nvSpPr>
        <p:spPr>
          <a:xfrm>
            <a:off x="34925" y="1412875"/>
            <a:ext cx="9144000" cy="4876800"/>
          </a:xfrm>
        </p:spPr>
        <p:txBody>
          <a:bodyPr/>
          <a:lstStyle/>
          <a:p>
            <a:pPr algn="ctr">
              <a:buFont typeface="Monotype Sorts" charset="2"/>
              <a:buNone/>
            </a:pPr>
            <a:r>
              <a:rPr lang="en-US" altLang="en-US" sz="1600" b="1"/>
              <a:t>All participants in this meeting have certain obligations under the IEEE-SA Patent Policy. </a:t>
            </a:r>
          </a:p>
          <a:p>
            <a:pPr lvl="1">
              <a:buFont typeface="Arial" panose="020B0604020202020204" pitchFamily="34" charset="0"/>
              <a:buChar char="•"/>
            </a:pPr>
            <a:r>
              <a:rPr lang="en-US" altLang="en-US" sz="1600" b="1">
                <a:solidFill>
                  <a:srgbClr val="003399"/>
                </a:solidFill>
              </a:rPr>
              <a:t>Participants [Note: </a:t>
            </a:r>
            <a:r>
              <a:rPr lang="en-GB" altLang="en-US" sz="1600" b="1">
                <a:solidFill>
                  <a:srgbClr val="003399"/>
                </a:solidFill>
              </a:rPr>
              <a:t>Quoted text excerpted from IEEE-SA Standards Board Bylaws subclause 6.2</a:t>
            </a:r>
            <a:r>
              <a:rPr lang="en-US" altLang="en-US" sz="1600" b="1">
                <a:solidFill>
                  <a:srgbClr val="003399"/>
                </a:solidFill>
              </a:rPr>
              <a:t>]:</a:t>
            </a:r>
          </a:p>
          <a:p>
            <a:pPr lvl="2">
              <a:buFont typeface="Arial" panose="020B0604020202020204" pitchFamily="34" charset="0"/>
              <a:buChar char="•"/>
            </a:pPr>
            <a:r>
              <a:rPr lang="en-US" altLang="en-US" sz="1600" b="1">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a:p>
          <a:p>
            <a:pPr lvl="2">
              <a:buFont typeface="Arial" panose="020B0604020202020204" pitchFamily="34" charset="0"/>
              <a:buChar char="•"/>
            </a:pPr>
            <a:r>
              <a:rPr lang="en-US" altLang="en-US" sz="1600" b="1">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a:solidFill>
                  <a:srgbClr val="003399"/>
                </a:solidFill>
              </a:rPr>
              <a:t>No duty to perform a patent search</a:t>
            </a:r>
            <a:endParaRPr lang="en-US" altLang="en-US" sz="1600"/>
          </a:p>
        </p:txBody>
      </p:sp>
      <p:sp>
        <p:nvSpPr>
          <p:cNvPr id="5" name="Text Box 2">
            <a:extLst>
              <a:ext uri="{FF2B5EF4-FFF2-40B4-BE49-F238E27FC236}">
                <a16:creationId xmlns:a16="http://schemas.microsoft.com/office/drawing/2014/main" id="{B866F506-9CB7-4178-9284-654A17788998}"/>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7</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259932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FB45A3B7-6AC0-4067-8E39-0FD00CABD223}"/>
              </a:ext>
            </a:extLst>
          </p:cNvPr>
          <p:cNvSpPr>
            <a:spLocks noGrp="1" noChangeArrowheads="1"/>
          </p:cNvSpPr>
          <p:nvPr>
            <p:ph type="title"/>
          </p:nvPr>
        </p:nvSpPr>
        <p:spPr>
          <a:xfrm>
            <a:off x="684213" y="658813"/>
            <a:ext cx="7772400" cy="828675"/>
          </a:xfrm>
        </p:spPr>
        <p:txBody>
          <a:bodyPr/>
          <a:lstStyle/>
          <a:p>
            <a:r>
              <a:rPr lang="en-GB" altLang="en-US" u="sng"/>
              <a:t>Patent Related Links</a:t>
            </a:r>
            <a:endParaRPr lang="en-US" altLang="en-US" u="sng"/>
          </a:p>
        </p:txBody>
      </p:sp>
      <p:sp>
        <p:nvSpPr>
          <p:cNvPr id="19459" name="Rectangle 3">
            <a:extLst>
              <a:ext uri="{FF2B5EF4-FFF2-40B4-BE49-F238E27FC236}">
                <a16:creationId xmlns:a16="http://schemas.microsoft.com/office/drawing/2014/main" id="{5A278081-5D15-4FCC-BB2D-807812C1E27C}"/>
              </a:ext>
            </a:extLst>
          </p:cNvPr>
          <p:cNvSpPr>
            <a:spLocks noGrp="1" noChangeArrowheads="1"/>
          </p:cNvSpPr>
          <p:nvPr>
            <p:ph type="body" idx="1"/>
          </p:nvPr>
        </p:nvSpPr>
        <p:spPr>
          <a:xfrm>
            <a:off x="0" y="1557338"/>
            <a:ext cx="8991600" cy="3384550"/>
          </a:xfrm>
        </p:spPr>
        <p:txBody>
          <a:bodyPr/>
          <a:lstStyle/>
          <a:p>
            <a:pPr lvl="1">
              <a:lnSpc>
                <a:spcPct val="90000"/>
              </a:lnSpc>
              <a:buFont typeface="Monotype Sorts" charset="2"/>
              <a:buNone/>
            </a:pPr>
            <a:r>
              <a:rPr lang="en-US" altLang="en-US" sz="20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charset="2"/>
              <a:buNone/>
            </a:pPr>
            <a:r>
              <a:rPr lang="en-US" altLang="en-US" sz="2000">
                <a:cs typeface="Times New Roman" panose="02020603050405020304" pitchFamily="18" charset="0"/>
              </a:rPr>
              <a:t>	Patent Policy is stated in these sources:</a:t>
            </a:r>
          </a:p>
          <a:p>
            <a:pPr lvl="1">
              <a:lnSpc>
                <a:spcPct val="90000"/>
              </a:lnSpc>
              <a:buFont typeface="Monotype Sorts" charset="2"/>
              <a:buNone/>
            </a:pPr>
            <a:r>
              <a:rPr lang="en-GB" altLang="en-US" sz="2000"/>
              <a:t>		IEEE-SA Standards Boards Bylaws</a:t>
            </a:r>
          </a:p>
          <a:p>
            <a:pPr lvl="1">
              <a:lnSpc>
                <a:spcPct val="90000"/>
              </a:lnSpc>
              <a:buFont typeface="Monotype Sorts" charset="2"/>
              <a:buNone/>
            </a:pPr>
            <a:r>
              <a:rPr lang="en-US" altLang="en-US" sz="2000"/>
              <a:t>		</a:t>
            </a:r>
            <a:r>
              <a:rPr lang="en-US" altLang="en-US" sz="2000" i="1"/>
              <a:t>http://standards.ieee.org/develop/policies/bylaws/sect6-7.html#6</a:t>
            </a:r>
          </a:p>
          <a:p>
            <a:pPr lvl="1">
              <a:lnSpc>
                <a:spcPct val="90000"/>
              </a:lnSpc>
              <a:buFont typeface="Monotype Sorts" charset="2"/>
              <a:buNone/>
            </a:pPr>
            <a:r>
              <a:rPr lang="en-GB" altLang="en-US" sz="2000"/>
              <a:t>		IEEE-SA Standards Board Operations Manual</a:t>
            </a:r>
          </a:p>
          <a:p>
            <a:pPr lvl="1">
              <a:lnSpc>
                <a:spcPct val="90000"/>
              </a:lnSpc>
              <a:buFont typeface="Monotype Sorts" charset="2"/>
              <a:buNone/>
            </a:pPr>
            <a:r>
              <a:rPr lang="en-US" altLang="en-US" sz="2000"/>
              <a:t>		</a:t>
            </a:r>
            <a:r>
              <a:rPr lang="en-US" altLang="en-US" sz="2000" i="1"/>
              <a:t>http://standards.ieee.org/develop/policies/opman/sect6.html#6.3</a:t>
            </a:r>
            <a:endParaRPr lang="en-US" altLang="en-US" sz="2000"/>
          </a:p>
          <a:p>
            <a:pPr lvl="1">
              <a:lnSpc>
                <a:spcPct val="90000"/>
              </a:lnSpc>
              <a:buFont typeface="Monotype Sorts" charset="2"/>
              <a:buNone/>
            </a:pPr>
            <a:r>
              <a:rPr lang="en-US" altLang="en-US" sz="2000">
                <a:cs typeface="Times New Roman" panose="02020603050405020304" pitchFamily="18" charset="0"/>
              </a:rPr>
              <a:t>	Material about the patent policy is available at</a:t>
            </a:r>
            <a:r>
              <a:rPr lang="en-US" altLang="en-US" sz="2000"/>
              <a:t> </a:t>
            </a:r>
          </a:p>
          <a:p>
            <a:pPr lvl="1">
              <a:lnSpc>
                <a:spcPct val="90000"/>
              </a:lnSpc>
              <a:buFont typeface="Monotype Sorts" charset="2"/>
              <a:buNone/>
            </a:pPr>
            <a:r>
              <a:rPr lang="en-US" altLang="en-US" sz="2000"/>
              <a:t>		</a:t>
            </a:r>
            <a:r>
              <a:rPr lang="en-US" altLang="en-US" sz="2000" i="1"/>
              <a:t>http://standards.ieee.org/about/sasb/patcom/materials.html</a:t>
            </a:r>
          </a:p>
        </p:txBody>
      </p:sp>
      <p:sp>
        <p:nvSpPr>
          <p:cNvPr id="19461" name="Rectangle 7">
            <a:extLst>
              <a:ext uri="{FF2B5EF4-FFF2-40B4-BE49-F238E27FC236}">
                <a16:creationId xmlns:a16="http://schemas.microsoft.com/office/drawing/2014/main" id="{B38E0EF6-41FC-4C7F-9982-E3980418E43B}"/>
              </a:ext>
            </a:extLst>
          </p:cNvPr>
          <p:cNvSpPr>
            <a:spLocks noChangeArrowheads="1"/>
          </p:cNvSpPr>
          <p:nvPr/>
        </p:nvSpPr>
        <p:spPr bwMode="auto">
          <a:xfrm>
            <a:off x="1403350" y="5030788"/>
            <a:ext cx="6781800" cy="1163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ts val="800"/>
              </a:spcBef>
              <a:buClr>
                <a:srgbClr val="000000"/>
              </a:buClr>
              <a:buSzPct val="100000"/>
              <a:buFont typeface="Times New Roman" panose="02020603050405020304" pitchFamily="18" charset="0"/>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Arial" panose="020B0604020202020204" pitchFamily="34" charset="0"/>
                <a:ea typeface="MS PGothic" panose="020B0600070205080204" pitchFamily="34" charset="-128"/>
              </a:defRPr>
            </a:lvl9pPr>
          </a:lstStyle>
          <a:p>
            <a:pPr>
              <a:spcBef>
                <a:spcPct val="0"/>
              </a:spcBef>
              <a:buClrTx/>
              <a:buSzTx/>
              <a:buFontTx/>
              <a:buNone/>
            </a:pPr>
            <a:r>
              <a:rPr lang="en-US" altLang="en-US" sz="1200" b="1">
                <a:solidFill>
                  <a:srgbClr val="000099"/>
                </a:solidFill>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charset="2"/>
              <a:buNone/>
            </a:pPr>
            <a:endParaRPr lang="en-US" altLang="en-US" sz="1200" b="1">
              <a:solidFill>
                <a:srgbClr val="000099"/>
              </a:solidFill>
            </a:endParaRPr>
          </a:p>
          <a:p>
            <a:pPr algn="ctr">
              <a:lnSpc>
                <a:spcPct val="80000"/>
              </a:lnSpc>
              <a:spcBef>
                <a:spcPct val="20000"/>
              </a:spcBef>
              <a:buClr>
                <a:srgbClr val="CC3300"/>
              </a:buClr>
              <a:buSzPct val="50000"/>
              <a:buFont typeface="Monotype Sorts" charset="2"/>
              <a:buNone/>
            </a:pPr>
            <a:r>
              <a:rPr lang="en-US" altLang="en-US" sz="1200" b="1">
                <a:solidFill>
                  <a:srgbClr val="000099"/>
                </a:solidFill>
              </a:rPr>
              <a:t>This slide set is available at https://development.standards.ieee.org/myproject/Public/mytools/mob/slideset.ppt</a:t>
            </a:r>
          </a:p>
        </p:txBody>
      </p:sp>
      <p:sp>
        <p:nvSpPr>
          <p:cNvPr id="6" name="Text Box 2">
            <a:extLst>
              <a:ext uri="{FF2B5EF4-FFF2-40B4-BE49-F238E27FC236}">
                <a16:creationId xmlns:a16="http://schemas.microsoft.com/office/drawing/2014/main" id="{4604A409-9CD2-4739-800E-988F20087D27}"/>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8</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3208722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1026">
            <a:extLst>
              <a:ext uri="{FF2B5EF4-FFF2-40B4-BE49-F238E27FC236}">
                <a16:creationId xmlns:a16="http://schemas.microsoft.com/office/drawing/2014/main" id="{0EF0BACF-772C-47E5-95ED-5A36D811FC25}"/>
              </a:ext>
            </a:extLst>
          </p:cNvPr>
          <p:cNvSpPr>
            <a:spLocks noGrp="1" noChangeArrowheads="1"/>
          </p:cNvSpPr>
          <p:nvPr>
            <p:ph type="title"/>
          </p:nvPr>
        </p:nvSpPr>
        <p:spPr>
          <a:xfrm>
            <a:off x="323850" y="630238"/>
            <a:ext cx="8686800" cy="1143000"/>
          </a:xfrm>
        </p:spPr>
        <p:txBody>
          <a:bodyPr/>
          <a:lstStyle/>
          <a:p>
            <a:r>
              <a:rPr lang="en-US" altLang="en-US"/>
              <a:t>Call for Potentially Essential Patents</a:t>
            </a:r>
          </a:p>
        </p:txBody>
      </p:sp>
      <p:sp>
        <p:nvSpPr>
          <p:cNvPr id="20483" name="Rectangle 1027">
            <a:extLst>
              <a:ext uri="{FF2B5EF4-FFF2-40B4-BE49-F238E27FC236}">
                <a16:creationId xmlns:a16="http://schemas.microsoft.com/office/drawing/2014/main" id="{8F393F2D-B9C8-437D-ACF0-C810E62BBCF4}"/>
              </a:ext>
            </a:extLst>
          </p:cNvPr>
          <p:cNvSpPr>
            <a:spLocks noGrp="1" noChangeArrowheads="1"/>
          </p:cNvSpPr>
          <p:nvPr>
            <p:ph type="body" idx="1"/>
          </p:nvPr>
        </p:nvSpPr>
        <p:spPr>
          <a:xfrm>
            <a:off x="609600" y="1773238"/>
            <a:ext cx="7764463" cy="4467225"/>
          </a:xfrm>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5" name="Text Box 2">
            <a:extLst>
              <a:ext uri="{FF2B5EF4-FFF2-40B4-BE49-F238E27FC236}">
                <a16:creationId xmlns:a16="http://schemas.microsoft.com/office/drawing/2014/main" id="{98ED7914-7946-4B0D-9D81-9B31D0690EA5}"/>
              </a:ext>
            </a:extLst>
          </p:cNvPr>
          <p:cNvSpPr txBox="1">
            <a:spLocks noChangeArrowheads="1"/>
          </p:cNvSpPr>
          <p:nvPr/>
        </p:nvSpPr>
        <p:spPr bwMode="auto">
          <a:xfrm>
            <a:off x="4116388" y="6475413"/>
            <a:ext cx="989012"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spcBef>
                <a:spcPts val="8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000">
                <a:solidFill>
                  <a:srgbClr val="000000"/>
                </a:solidFill>
                <a:latin typeface="Arial" panose="020B0604020202020204" pitchFamily="34" charset="0"/>
                <a:ea typeface="MS PGothic" panose="020B0600070205080204" pitchFamily="34" charset="-128"/>
              </a:defRPr>
            </a:lvl9pPr>
          </a:lstStyle>
          <a:p>
            <a:pPr algn="ctr" eaLnBrk="1" hangingPunct="1">
              <a:spcBef>
                <a:spcPct val="0"/>
              </a:spcBef>
              <a:buClrTx/>
              <a:buFontTx/>
              <a:buNone/>
            </a:pPr>
            <a:r>
              <a:rPr lang="en-US" altLang="en-US" sz="1200" dirty="0">
                <a:latin typeface="Times New Roman" panose="02020603050405020304" pitchFamily="18" charset="0"/>
              </a:rPr>
              <a:t>Slide </a:t>
            </a:r>
            <a:fld id="{BE3D6BAD-15BB-4A43-8410-561D88D77B32}" type="slidenum">
              <a:rPr lang="en-US" altLang="en-US" sz="1200">
                <a:latin typeface="Times New Roman" panose="02020603050405020304" pitchFamily="18" charset="0"/>
              </a:rPr>
              <a:pPr algn="ctr" eaLnBrk="1" hangingPunct="1">
                <a:spcBef>
                  <a:spcPct val="0"/>
                </a:spcBef>
                <a:buClrTx/>
                <a:buFontTx/>
                <a:buNone/>
              </a:pPr>
              <a:t>9</a:t>
            </a:fld>
            <a:endParaRPr lang="en-US" altLang="en-US" sz="1200" dirty="0">
              <a:latin typeface="Times New Roman" panose="02020603050405020304" pitchFamily="18" charset="0"/>
            </a:endParaRPr>
          </a:p>
        </p:txBody>
      </p:sp>
    </p:spTree>
    <p:extLst>
      <p:ext uri="{BB962C8B-B14F-4D97-AF65-F5344CB8AC3E}">
        <p14:creationId xmlns:p14="http://schemas.microsoft.com/office/powerpoint/2010/main" val="1286153599"/>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IEEE-SA_PowerPoint_Template">
  <a:themeElements>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fontScheme name="Blank Presentation">
      <a:majorFont>
        <a:latin typeface="Verdana"/>
        <a:ea typeface="ＭＳ Ｐゴシック"/>
        <a:cs typeface=""/>
      </a:majorFont>
      <a:minorFont>
        <a:latin typeface="Verdana"/>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accent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ea typeface="ＭＳ Ｐゴシック" pitchFamily="34" charset="-128"/>
          </a:defRPr>
        </a:defPPr>
      </a:lstStyle>
    </a:lnDef>
  </a:objectDefaults>
  <a:extraClrSchemeLst>
    <a:extraClrScheme>
      <a:clrScheme name="Blank Presentation 1">
        <a:dk1>
          <a:srgbClr val="000000"/>
        </a:dk1>
        <a:lt1>
          <a:srgbClr val="FFFFFF"/>
        </a:lt1>
        <a:dk2>
          <a:srgbClr val="000000"/>
        </a:dk2>
        <a:lt2>
          <a:srgbClr val="A6B4AC"/>
        </a:lt2>
        <a:accent1>
          <a:srgbClr val="0066A1"/>
        </a:accent1>
        <a:accent2>
          <a:srgbClr val="009FDA"/>
        </a:accent2>
        <a:accent3>
          <a:srgbClr val="FFFFFF"/>
        </a:accent3>
        <a:accent4>
          <a:srgbClr val="000000"/>
        </a:accent4>
        <a:accent5>
          <a:srgbClr val="AAB8CD"/>
        </a:accent5>
        <a:accent6>
          <a:srgbClr val="0090C5"/>
        </a:accent6>
        <a:hlink>
          <a:srgbClr val="CC1239"/>
        </a:hlink>
        <a:folHlink>
          <a:srgbClr val="FDC82F"/>
        </a:folHlink>
      </a:clrScheme>
      <a:clrMap bg1="lt1" tx1="dk1" bg2="lt2" tx2="dk2" accent1="accent1" accent2="accent2" accent3="accent3" accent4="accent4" accent5="accent5" accent6="accent6" hlink="hlink" folHlink="folHlink"/>
    </a:extraClrScheme>
    <a:extraClrScheme>
      <a:clrScheme name="Blank Presentation 2">
        <a:dk1>
          <a:srgbClr val="A6B4AC"/>
        </a:dk1>
        <a:lt1>
          <a:srgbClr val="FFFFFF"/>
        </a:lt1>
        <a:dk2>
          <a:srgbClr val="000000"/>
        </a:dk2>
        <a:lt2>
          <a:srgbClr val="FFFFFF"/>
        </a:lt2>
        <a:accent1>
          <a:srgbClr val="0066A1"/>
        </a:accent1>
        <a:accent2>
          <a:srgbClr val="009FDA"/>
        </a:accent2>
        <a:accent3>
          <a:srgbClr val="AAAAAA"/>
        </a:accent3>
        <a:accent4>
          <a:srgbClr val="DADADA"/>
        </a:accent4>
        <a:accent5>
          <a:srgbClr val="AAB8CD"/>
        </a:accent5>
        <a:accent6>
          <a:srgbClr val="0090C5"/>
        </a:accent6>
        <a:hlink>
          <a:srgbClr val="CC1239"/>
        </a:hlink>
        <a:folHlink>
          <a:srgbClr val="FDC82F"/>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5358</TotalTime>
  <Words>1527</Words>
  <Application>Microsoft Office PowerPoint</Application>
  <PresentationFormat>On-screen Show (4:3)</PresentationFormat>
  <Paragraphs>241</Paragraphs>
  <Slides>23</Slides>
  <Notes>8</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23</vt:i4>
      </vt:variant>
    </vt:vector>
  </HeadingPairs>
  <TitlesOfParts>
    <vt:vector size="31" baseType="lpstr">
      <vt:lpstr>Arial</vt:lpstr>
      <vt:lpstr>Helvetica</vt:lpstr>
      <vt:lpstr>Monotype Sorts</vt:lpstr>
      <vt:lpstr>Times New Roman</vt:lpstr>
      <vt:lpstr>Verdana</vt:lpstr>
      <vt:lpstr>Wingdings</vt:lpstr>
      <vt:lpstr>Office Theme</vt:lpstr>
      <vt:lpstr>IEEE-SA_PowerPoint_Template</vt:lpstr>
      <vt:lpstr>PowerPoint Presentation</vt:lpstr>
      <vt:lpstr>Sign In for attendance </vt:lpstr>
      <vt:lpstr>PowerPoint Presentation</vt:lpstr>
      <vt:lpstr>PowerPoint Presentation</vt:lpstr>
      <vt:lpstr>Overhead</vt:lpstr>
      <vt:lpstr>Instructions for the WG Chair</vt:lpstr>
      <vt:lpstr>Participants, Patents, and Duty to Inform</vt:lpstr>
      <vt:lpstr>Patent Related Links</vt:lpstr>
      <vt:lpstr>Call for Potentially Essential Patents</vt:lpstr>
      <vt:lpstr>Other Guidelines for IEEE WG Meetings</vt:lpstr>
      <vt:lpstr>PowerPoint Presentation</vt:lpstr>
      <vt:lpstr>4z-EIR Schedule for the Week</vt:lpstr>
      <vt:lpstr>Agenda</vt:lpstr>
      <vt:lpstr>IEEE-SA RevCom Comment Resolution Preparation Guidelines</vt:lpstr>
      <vt:lpstr>RevCom Guidelines</vt:lpstr>
      <vt:lpstr>RevCom Guidelines</vt:lpstr>
      <vt:lpstr>RevCom Guidelines</vt:lpstr>
      <vt:lpstr>RevCom Guidelines</vt:lpstr>
      <vt:lpstr>Motions and Discussion</vt:lpstr>
      <vt:lpstr>July Accomplishments</vt:lpstr>
      <vt:lpstr>PowerPoint Presentation</vt:lpstr>
      <vt:lpstr>Examples</vt:lpstr>
      <vt:lpstr>Example</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Timhr950@yahoo.com</dc:creator>
  <cp:lastModifiedBy>Tim Harrington</cp:lastModifiedBy>
  <cp:revision>93</cp:revision>
  <cp:lastPrinted>2000-03-07T00:55:37Z</cp:lastPrinted>
  <dcterms:created xsi:type="dcterms:W3CDTF">2016-01-17T22:48:36Z</dcterms:created>
  <dcterms:modified xsi:type="dcterms:W3CDTF">2019-09-15T15:06:28Z</dcterms:modified>
</cp:coreProperties>
</file>