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490" r:id="rId3"/>
    <p:sldId id="493" r:id="rId4"/>
    <p:sldId id="494" r:id="rId5"/>
    <p:sldId id="477" r:id="rId6"/>
    <p:sldId id="32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>
        <p:scale>
          <a:sx n="75" d="100"/>
          <a:sy n="75" d="100"/>
        </p:scale>
        <p:origin x="438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802.15-19/0399r00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19" TargetMode="External"/><Relationship Id="rId2" Type="http://schemas.openxmlformats.org/officeDocument/2006/relationships/hyperlink" Target="https://mentor.ieee.org/802.18/dcn/19/18-19-0079-00-0000-bosch-petition-for-rulemaking-uwb-devices-and-systems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122-00-0000-piper-uwb-waiver-request-to-fcc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web/msipContents/contentsView.do?cateId=mssw353&amp;artId=2122983" TargetMode="External"/><Relationship Id="rId2" Type="http://schemas.openxmlformats.org/officeDocument/2006/relationships/hyperlink" Target="http://www.soumu.go.jp/menu_news/s-news/01kiban14_02000393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9/18-19-0130-00-0000-itu-r-and-ursi-harmonization-between-scientific-and-commercial-uses-of-radio.pdf" TargetMode="External"/><Relationship Id="rId5" Type="http://schemas.openxmlformats.org/officeDocument/2006/relationships/hyperlink" Target="https://mentor.ieee.org/802.18/dcn/19/18-19-0129-00-0000-apac-update-september-2019.pptx" TargetMode="External"/><Relationship Id="rId4" Type="http://schemas.openxmlformats.org/officeDocument/2006/relationships/hyperlink" Target="https://mentor.ieee.org/802.18/dcn/19/18-19-0128-00-0000-latest-positions-of-apt-on-selected-wrc-19-agenda-items-after-apg19-5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12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98-00-0000-minutes-vie-plenary-16-18jul2019-rr-tag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Hanoi, Vietnam Wireless Interim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17526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19 Sept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305800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 has 2 candidates for chair, elections at October meeting;  along with start of EN 303 687 for 6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CEPT ECC FM57 – Public consultation on Report 73 closed with comments from 8 parties.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start work on Report B at meeting come up next week.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2 initiatives: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Survey on trusting connected device  if there was an EU harmonized standard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Reconfigurable Radio Systems (</a:t>
            </a:r>
            <a:r>
              <a:rPr lang="en-US" altLang="en-US" sz="2000" dirty="0"/>
              <a:t>Software Defined Radios)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May.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Included 4 sets of comments sent in; APT, MCMC, FCC and ICASA, with an ACMA set of comments in LMSC ballot now.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Tuesday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229600" cy="5534799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 UWB Bosch petition for rule making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Basically, codify what has been waived over the past many years.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https://mentor.ieee.org/802.18/dcn/19/18-19-0079-00-0000-bosch-petition-for-rulemaking-uwb-devices-and-systems.pdf</a:t>
            </a:r>
            <a:r>
              <a:rPr lang="en-US" dirty="0"/>
              <a:t>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https://mentor.ieee.org/802.18/dcn/19/18-19-0119</a:t>
            </a:r>
            <a:endParaRPr lang="en-US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Possible IEEE 802 comments being discussed.</a:t>
            </a:r>
          </a:p>
          <a:p>
            <a:pPr lvl="6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 UWB Piper Waiver request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Basically, approval for a track side, fixed outdoor, system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https://mentor.ieee.org/802.18/dcn/19/18-19-0122-00-0000-piper-uwb-waiver-request-to-fcc.pdf</a:t>
            </a:r>
            <a:r>
              <a:rPr lang="en-US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Possible IEEE 802 comments being discussed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AOB:  Apple adding UWB to their iPhone,  we should learn more about that.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1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229600" cy="5534799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Japan MIC consultation on 60 GHz.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Times New Roman" pitchFamily="16" charset="0"/>
                <a:hlinkClick r:id="rId2"/>
              </a:rPr>
              <a:t>http://www.soumu.go.jp/menu_news/s-news/01kiban14_02000393.html</a:t>
            </a:r>
            <a:endParaRPr lang="en-US" sz="1600" kern="12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Korea MSIT consultation on 940 MHz ubiquitous sensor networks.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kern="1200" dirty="0">
                <a:hlinkClick r:id="rId3"/>
              </a:rPr>
              <a:t>https://www.msit.go.kr/web/msipContents/contentsView.do?cateId=mssw353&amp;artId=2122983</a:t>
            </a:r>
            <a:r>
              <a:rPr lang="en-US" sz="1600" b="0" kern="1200" dirty="0"/>
              <a:t>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Positions of APT on selected WRC-19 agenda items after APG19-5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https://mentor.ieee.org/802.18/dcn/19/18-19-0128-00-0000-latest-positions-of-apt-on-selected-wrc-19-agenda-items-after-apg19-5.pptx</a:t>
            </a:r>
            <a:r>
              <a:rPr lang="en-US" sz="1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update - September 2019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5"/>
              </a:rPr>
              <a:t>https://mentor.ieee.org/802.18/dcn/19/18-19-0129-00-0000-apac-update-september-2019.pptx</a:t>
            </a:r>
            <a:r>
              <a:rPr lang="en-US" sz="1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ITU-R and URSI(International Union of Radio Science) harmonization between scientific and commercial uses of radio in particular, UWB.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https://mentor.ieee.org/802.18/dcn/19/18-19-0130-00-0000-itu-r-and-ursi-harmonization-between-scientific-and-commercial-uses-of-radio.pdf</a:t>
            </a:r>
            <a:r>
              <a:rPr lang="en-US" sz="1600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4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week, with more detail on topics discussed.</a:t>
            </a:r>
          </a:p>
          <a:p>
            <a:pPr lvl="2"/>
            <a:r>
              <a:rPr lang="en-US" sz="1600" dirty="0">
                <a:hlinkClick r:id="rId2"/>
              </a:rPr>
              <a:t>https://mentor.ieee.org/802.18/dcn/19/18-19-0126</a:t>
            </a:r>
            <a:endParaRPr lang="en-US" altLang="en-US" sz="1800" dirty="0"/>
          </a:p>
          <a:p>
            <a:pPr lvl="1"/>
            <a:r>
              <a:rPr lang="en-US" altLang="en-US" dirty="0"/>
              <a:t>July Plenary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https://mentor.ieee.org/802.18/dcn/19/18-19-0098-00-0000-minutes-vie-plenary-16-18jul2019-rr-tag.docx</a:t>
            </a:r>
            <a:r>
              <a:rPr lang="en-US" altLang="en-US" sz="1600" dirty="0"/>
              <a:t> </a:t>
            </a:r>
          </a:p>
          <a:p>
            <a:endParaRPr lang="en-US" altLang="en-US" dirty="0"/>
          </a:p>
          <a:p>
            <a:pPr marL="0" indent="0" algn="ctr">
              <a:buNone/>
            </a:pPr>
            <a:r>
              <a:rPr lang="en-US" altLang="en-US" sz="2800" dirty="0"/>
              <a:t>Next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solidFill>
                  <a:srgbClr val="00B0F0"/>
                </a:solidFill>
              </a:rPr>
              <a:t> </a:t>
            </a:r>
            <a:r>
              <a:rPr lang="en-US" sz="1800" b="0" dirty="0">
                <a:solidFill>
                  <a:srgbClr val="00B0F0"/>
                </a:solidFill>
              </a:rPr>
              <a:t>Next  steps on possible comments on 2 FCC UWB actions.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sz="1800" b="0" dirty="0"/>
              <a:t>Also, still looking for a RR-TAG vice-chair and secretary.  If any interest, please see the Chair.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2175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b="1" dirty="0"/>
              <a:t>Next teleconference planned for 26 Sept 2019, </a:t>
            </a:r>
            <a:r>
              <a:rPr lang="en-US" sz="2000" dirty="0"/>
              <a:t>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(r13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10 – 15 November 2019 Plenary in the Hilton Waikoloa Village, Kona, HI, USA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3075</TotalTime>
  <Words>655</Words>
  <Application>Microsoft Office PowerPoint</Application>
  <PresentationFormat>On-screen Show (4:3)</PresentationFormat>
  <Paragraphs>88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Wingdings</vt:lpstr>
      <vt:lpstr>802-18-Submission</vt:lpstr>
      <vt:lpstr>Document</vt:lpstr>
      <vt:lpstr>IEEE 802.18 RR-TAG Hanoi, Vietnam Wireless Interim Liaison  from 802.18 to 802.15</vt:lpstr>
      <vt:lpstr>Items Discussed - Tuesday</vt:lpstr>
      <vt:lpstr>Items Discussed – Tuesday – cont.</vt:lpstr>
      <vt:lpstr>Items Discussed – Thursday</vt:lpstr>
      <vt:lpstr>Approved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668</cp:revision>
  <cp:lastPrinted>2012-05-17T14:33:36Z</cp:lastPrinted>
  <dcterms:created xsi:type="dcterms:W3CDTF">2012-05-17T18:49:07Z</dcterms:created>
  <dcterms:modified xsi:type="dcterms:W3CDTF">2019-09-19T09:14:45Z</dcterms:modified>
</cp:coreProperties>
</file>