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2"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95" autoAdjust="0"/>
    <p:restoredTop sz="94462" autoAdjust="0"/>
  </p:normalViewPr>
  <p:slideViewPr>
    <p:cSldViewPr>
      <p:cViewPr varScale="1">
        <p:scale>
          <a:sx n="103" d="100"/>
          <a:sy n="103" d="100"/>
        </p:scale>
        <p:origin x="2208"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September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802.15-19-0394-01-secn</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September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September 2019 Interim]</a:t>
            </a:r>
          </a:p>
          <a:p>
            <a:pPr>
              <a:defRPr/>
            </a:pPr>
            <a:r>
              <a:rPr lang="en-US" altLang="en-US" sz="1600" b="1" dirty="0">
                <a:solidFill>
                  <a:schemeClr val="tx2"/>
                </a:solidFill>
              </a:rPr>
              <a:t>Date Submitted: </a:t>
            </a:r>
            <a:r>
              <a:rPr lang="en-US" altLang="en-US" sz="1600" dirty="0">
                <a:solidFill>
                  <a:schemeClr val="tx2"/>
                </a:solidFill>
              </a:rPr>
              <a:t>[9 September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September 2019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AM1</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Vienna meeting:   15-19-0356-00</a:t>
            </a:r>
          </a:p>
          <a:p>
            <a:pPr lvl="1"/>
            <a:r>
              <a:rPr lang="en-US" sz="1400" dirty="0"/>
              <a:t>Review 15.4 Section 9 edits and Annex B needed for 4y (based on D03 4md roll up) – 15-19-0081-05</a:t>
            </a:r>
          </a:p>
          <a:p>
            <a:pPr lvl="1"/>
            <a:r>
              <a:rPr lang="en-US" sz="1400" dirty="0"/>
              <a:t>Discuss Annex C edits</a:t>
            </a:r>
          </a:p>
          <a:p>
            <a:pPr lvl="1"/>
            <a:r>
              <a:rPr lang="en-US" sz="1400" dirty="0"/>
              <a:t>Discuss logistics for 4y WG approval</a:t>
            </a:r>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a:t>Thursday AM1</a:t>
            </a:r>
            <a:endParaRPr lang="en-US" sz="1400" dirty="0"/>
          </a:p>
          <a:p>
            <a:pPr lvl="1"/>
            <a:r>
              <a:rPr lang="en-US" sz="1400" dirty="0"/>
              <a:t>WG Letter Ballot motion (if applicable based on Tuesday AM1)</a:t>
            </a:r>
          </a:p>
          <a:p>
            <a:pPr lvl="1"/>
            <a:r>
              <a:rPr lang="en-US" sz="1400" dirty="0"/>
              <a:t>Review/update timeline</a:t>
            </a:r>
          </a:p>
          <a:p>
            <a:pPr lvl="1"/>
            <a:r>
              <a:rPr lang="en-US" sz="1400" dirty="0"/>
              <a:t>Create Closing Report</a:t>
            </a:r>
          </a:p>
          <a:p>
            <a:pPr lvl="1"/>
            <a:r>
              <a:rPr lang="en-US" sz="1400" dirty="0"/>
              <a:t>Adjourn 4y SECN</a:t>
            </a:r>
          </a:p>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September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September 2019 Interim</a:t>
            </a:r>
          </a:p>
        </p:txBody>
      </p:sp>
      <p:sp>
        <p:nvSpPr>
          <p:cNvPr id="6" name="Untertitel 5"/>
          <p:cNvSpPr>
            <a:spLocks noGrp="1"/>
          </p:cNvSpPr>
          <p:nvPr>
            <p:ph type="subTitle" idx="1"/>
          </p:nvPr>
        </p:nvSpPr>
        <p:spPr/>
        <p:txBody>
          <a:bodyPr/>
          <a:lstStyle/>
          <a:p>
            <a:r>
              <a:rPr lang="en-US" dirty="0"/>
              <a:t>Don Sturek</a:t>
            </a:r>
            <a:br>
              <a:rPr lang="en-US" dirty="0"/>
            </a:br>
            <a:r>
              <a:rPr lang="en-US" dirty="0"/>
              <a:t>4y Chair</a:t>
            </a:r>
          </a:p>
          <a:p>
            <a:endParaRPr lang="en-US" dirty="0"/>
          </a:p>
        </p:txBody>
      </p:sp>
      <p:sp>
        <p:nvSpPr>
          <p:cNvPr id="2" name="Datumsplatzhalter 1"/>
          <p:cNvSpPr>
            <a:spLocks noGrp="1"/>
          </p:cNvSpPr>
          <p:nvPr>
            <p:ph type="dt" sz="half" idx="10"/>
          </p:nvPr>
        </p:nvSpPr>
        <p:spPr/>
        <p:txBody>
          <a:bodyPr/>
          <a:lstStyle/>
          <a:p>
            <a:pPr>
              <a:defRPr/>
            </a:pPr>
            <a:r>
              <a:rPr lang="en-US" altLang="en-US" dirty="0"/>
              <a:t>September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998886555"/>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p>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Review the Section 9 and Annex B edits</a:t>
            </a:r>
          </a:p>
          <a:p>
            <a:pPr marL="800100" indent="-457200">
              <a:spcBef>
                <a:spcPts val="375"/>
              </a:spcBef>
              <a:buSzPct val="100000"/>
            </a:pPr>
            <a:r>
              <a:rPr lang="en-US" dirty="0"/>
              <a:t>Update timeline and create closing report</a:t>
            </a:r>
          </a:p>
          <a:p>
            <a:pPr marL="800100" indent="-457200">
              <a:spcBef>
                <a:spcPts val="375"/>
              </a:spcBef>
              <a:buSzPct val="100000"/>
            </a:pPr>
            <a:r>
              <a:rPr lang="en-US" altLang="en-US" dirty="0">
                <a:solidFill>
                  <a:srgbClr val="000000"/>
                </a:solidFill>
              </a:rPr>
              <a:t>Decide whether we can (should) start a WG letter ballot</a:t>
            </a:r>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1542</TotalTime>
  <Words>749</Words>
  <Application>Microsoft Macintosh PowerPoint</Application>
  <PresentationFormat>On-screen Show (4:3)</PresentationFormat>
  <Paragraphs>114</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802.15.4y SECN Agenda September 2019 Interim</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410</cp:revision>
  <cp:lastPrinted>1998-02-10T13:28:06Z</cp:lastPrinted>
  <dcterms:created xsi:type="dcterms:W3CDTF">2017-03-12T21:31:02Z</dcterms:created>
  <dcterms:modified xsi:type="dcterms:W3CDTF">2019-09-19T02:14:48Z</dcterms:modified>
</cp:coreProperties>
</file>