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24" r:id="rId3"/>
    <p:sldId id="845" r:id="rId4"/>
    <p:sldId id="846" r:id="rId5"/>
    <p:sldId id="847" r:id="rId6"/>
    <p:sldId id="848" r:id="rId7"/>
    <p:sldId id="849" r:id="rId8"/>
    <p:sldId id="85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840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951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1966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4180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6759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6823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6221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-0390-01-0013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To-Do-List-for-WGLB  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2019-08-28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3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To-Do-List in preparation of the working group letter ballot.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1-3</a:t>
            </a:r>
          </a:p>
          <a:p>
            <a:pPr marL="342900" indent="-342900" algn="just">
              <a:defRPr/>
            </a:pPr>
            <a:r>
              <a:rPr lang="de-DE" sz="2000" b="0" dirty="0" smtClean="0"/>
              <a:t>Editorial  </a:t>
            </a:r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4: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MIMO </a:t>
            </a:r>
            <a:r>
              <a:rPr lang="de-DE" sz="2000" b="0" dirty="0" smtClean="0">
                <a:solidFill>
                  <a:srgbClr val="FFC000"/>
                </a:solidFill>
              </a:rPr>
              <a:t>at </a:t>
            </a:r>
            <a:r>
              <a:rPr lang="de-DE" sz="2000" b="0" dirty="0" err="1" smtClean="0">
                <a:solidFill>
                  <a:srgbClr val="FFC000"/>
                </a:solidFill>
              </a:rPr>
              <a:t>the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device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side</a:t>
            </a:r>
            <a:r>
              <a:rPr lang="de-DE" sz="2000" b="0" dirty="0">
                <a:solidFill>
                  <a:srgbClr val="FFC000"/>
                </a:solidFill>
              </a:rPr>
              <a:t> (also </a:t>
            </a:r>
            <a:r>
              <a:rPr lang="de-DE" sz="2000" b="0" dirty="0" err="1">
                <a:solidFill>
                  <a:srgbClr val="FFC000"/>
                </a:solidFill>
              </a:rPr>
              <a:t>to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be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worked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into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Clauses</a:t>
            </a:r>
            <a:r>
              <a:rPr lang="de-DE" sz="2000" b="0" dirty="0" smtClean="0">
                <a:solidFill>
                  <a:srgbClr val="FFC000"/>
                </a:solidFill>
              </a:rPr>
              <a:t> 5, 6, 7)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FFC000"/>
                </a:solidFill>
              </a:rPr>
              <a:t>Full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duplex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>
                <a:solidFill>
                  <a:srgbClr val="FFC000"/>
                </a:solidFill>
              </a:rPr>
              <a:t>(</a:t>
            </a:r>
            <a:r>
              <a:rPr lang="de-DE" sz="2000" b="0" dirty="0" smtClean="0">
                <a:solidFill>
                  <a:srgbClr val="FFC000"/>
                </a:solidFill>
              </a:rPr>
              <a:t>also </a:t>
            </a:r>
            <a:r>
              <a:rPr lang="de-DE" sz="2000" b="0" dirty="0" err="1" smtClean="0">
                <a:solidFill>
                  <a:srgbClr val="FFC000"/>
                </a:solidFill>
              </a:rPr>
              <a:t>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be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worked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into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Clauses</a:t>
            </a:r>
            <a:r>
              <a:rPr lang="de-DE" sz="2000" b="0" dirty="0" smtClean="0">
                <a:solidFill>
                  <a:srgbClr val="FFC000"/>
                </a:solidFill>
              </a:rPr>
              <a:t> 5, 6, 7)</a:t>
            </a:r>
          </a:p>
          <a:p>
            <a:pPr algn="just">
              <a:buNone/>
              <a:defRPr/>
            </a:pPr>
            <a:endParaRPr lang="de-DE" sz="2000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de-DE" sz="28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96857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/>
              <a:t>Clause</a:t>
            </a:r>
            <a:r>
              <a:rPr lang="de-DE" sz="2000" dirty="0"/>
              <a:t> 5: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BAT </a:t>
            </a:r>
            <a:r>
              <a:rPr lang="de-DE" sz="2000" b="0" dirty="0" err="1" smtClean="0">
                <a:solidFill>
                  <a:srgbClr val="FFC000"/>
                </a:solidFill>
              </a:rPr>
              <a:t>request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include</a:t>
            </a:r>
            <a:r>
              <a:rPr lang="de-DE" sz="2000" b="0" dirty="0" smtClean="0">
                <a:solidFill>
                  <a:srgbClr val="FFC000"/>
                </a:solidFill>
              </a:rPr>
              <a:t> block </a:t>
            </a:r>
            <a:r>
              <a:rPr lang="de-DE" sz="2000" b="0" dirty="0" err="1" smtClean="0">
                <a:solidFill>
                  <a:srgbClr val="FFC000"/>
                </a:solidFill>
              </a:rPr>
              <a:t>size</a:t>
            </a:r>
            <a:r>
              <a:rPr lang="de-DE" sz="2000" b="0" dirty="0" smtClean="0">
                <a:solidFill>
                  <a:srgbClr val="FFC000"/>
                </a:solidFill>
              </a:rPr>
              <a:t> in HB PHYs (Lennert)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Rank </a:t>
            </a:r>
            <a:r>
              <a:rPr lang="de-DE" sz="2000" b="0" dirty="0" err="1" smtClean="0">
                <a:solidFill>
                  <a:srgbClr val="FFC000"/>
                </a:solidFill>
              </a:rPr>
              <a:t>request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to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be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defined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for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smtClean="0">
                <a:solidFill>
                  <a:srgbClr val="FFC000"/>
                </a:solidFill>
              </a:rPr>
              <a:t>MIMO (Tuncer)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Add 5.9 </a:t>
            </a:r>
            <a:r>
              <a:rPr lang="de-DE" sz="2000" b="0" dirty="0" err="1" smtClean="0">
                <a:solidFill>
                  <a:srgbClr val="FFC000"/>
                </a:solidFill>
              </a:rPr>
              <a:t>for</a:t>
            </a:r>
            <a:r>
              <a:rPr lang="de-DE" sz="2000" b="0" dirty="0" smtClean="0">
                <a:solidFill>
                  <a:srgbClr val="FFC000"/>
                </a:solidFill>
              </a:rPr>
              <a:t> MIMO (Tuncer)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59519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/>
              <a:t>Clause</a:t>
            </a:r>
            <a:r>
              <a:rPr lang="de-DE" sz="2000" dirty="0"/>
              <a:t> 6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FFC000"/>
                </a:solidFill>
              </a:rPr>
              <a:t>Advanced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modulation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control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element</a:t>
            </a:r>
            <a:r>
              <a:rPr lang="de-DE" sz="2000" b="0" dirty="0" smtClean="0">
                <a:solidFill>
                  <a:srgbClr val="FFC000"/>
                </a:solidFill>
              </a:rPr>
              <a:t> (Tuncer)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Support </a:t>
            </a:r>
            <a:r>
              <a:rPr lang="de-DE" sz="2000" b="0" dirty="0" err="1" smtClean="0">
                <a:solidFill>
                  <a:srgbClr val="FFC000"/>
                </a:solidFill>
              </a:rPr>
              <a:t>for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devices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with</a:t>
            </a:r>
            <a:r>
              <a:rPr lang="de-DE" sz="2000" b="0" dirty="0" smtClean="0">
                <a:solidFill>
                  <a:srgbClr val="FFC000"/>
                </a:solidFill>
              </a:rPr>
              <a:t> multiple </a:t>
            </a:r>
            <a:r>
              <a:rPr lang="de-DE" sz="2000" b="0" dirty="0" err="1" smtClean="0">
                <a:solidFill>
                  <a:srgbClr val="FFC000"/>
                </a:solidFill>
              </a:rPr>
              <a:t>optical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frontends</a:t>
            </a:r>
            <a:r>
              <a:rPr lang="de-DE" sz="2000" b="0" dirty="0" smtClean="0">
                <a:solidFill>
                  <a:srgbClr val="FFC000"/>
                </a:solidFill>
              </a:rPr>
              <a:t> (Tuncer)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GTS </a:t>
            </a:r>
            <a:r>
              <a:rPr lang="de-DE" sz="2000" b="0" dirty="0" err="1" smtClean="0">
                <a:solidFill>
                  <a:srgbClr val="FFC000"/>
                </a:solidFill>
              </a:rPr>
              <a:t>request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element</a:t>
            </a:r>
            <a:r>
              <a:rPr lang="de-DE" sz="2000" b="0" dirty="0" smtClean="0">
                <a:solidFill>
                  <a:srgbClr val="FFC000"/>
                </a:solidFill>
              </a:rPr>
              <a:t> (Lennert, </a:t>
            </a:r>
            <a:r>
              <a:rPr lang="de-DE" sz="2000" b="0" dirty="0" err="1" smtClean="0">
                <a:solidFill>
                  <a:srgbClr val="FFC000"/>
                </a:solidFill>
              </a:rPr>
              <a:t>needs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some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calculations</a:t>
            </a:r>
            <a:r>
              <a:rPr lang="de-DE" sz="2000" b="0" dirty="0" smtClean="0">
                <a:solidFill>
                  <a:srgbClr val="FFC000"/>
                </a:solidFill>
              </a:rPr>
              <a:t>)</a:t>
            </a:r>
            <a:endParaRPr lang="de-DE" sz="2000" b="0" dirty="0" smtClean="0">
              <a:solidFill>
                <a:srgbClr val="FFC000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324124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/>
              <a:t>Clause</a:t>
            </a:r>
            <a:r>
              <a:rPr lang="de-DE" sz="2000" dirty="0"/>
              <a:t> 7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FFC000"/>
                </a:solidFill>
              </a:rPr>
              <a:t>Discuss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capabilities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and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which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are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mandatory</a:t>
            </a:r>
            <a:r>
              <a:rPr lang="de-DE" sz="2000" b="0" dirty="0" smtClean="0">
                <a:solidFill>
                  <a:srgbClr val="FFC000"/>
                </a:solidFill>
              </a:rPr>
              <a:t>/optional</a:t>
            </a:r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</a:t>
            </a:r>
            <a:r>
              <a:rPr lang="de-DE" sz="2000" dirty="0" smtClean="0"/>
              <a:t>9</a:t>
            </a:r>
            <a:endParaRPr lang="de-DE" sz="20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PHY </a:t>
            </a:r>
            <a:r>
              <a:rPr lang="de-DE" sz="2000" b="0" dirty="0" err="1" smtClean="0">
                <a:solidFill>
                  <a:srgbClr val="FFC000"/>
                </a:solidFill>
              </a:rPr>
              <a:t>constants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PHY PIB </a:t>
            </a:r>
            <a:r>
              <a:rPr lang="de-DE" sz="2000" b="0" dirty="0" err="1" smtClean="0">
                <a:solidFill>
                  <a:srgbClr val="FFC000"/>
                </a:solidFill>
              </a:rPr>
              <a:t>attributes</a:t>
            </a:r>
            <a:endParaRPr lang="de-DE" sz="2000" b="0" dirty="0" smtClean="0">
              <a:solidFill>
                <a:srgbClr val="FFC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OFE </a:t>
            </a:r>
            <a:r>
              <a:rPr lang="de-DE" sz="2000" b="0" dirty="0" err="1" smtClean="0">
                <a:solidFill>
                  <a:srgbClr val="FFC000"/>
                </a:solidFill>
              </a:rPr>
              <a:t>capabilities</a:t>
            </a:r>
            <a:endParaRPr lang="de-DE" sz="2000" b="0" dirty="0">
              <a:solidFill>
                <a:srgbClr val="FFC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FFC000"/>
                </a:solidFill>
              </a:rPr>
              <a:t>Table </a:t>
            </a:r>
            <a:r>
              <a:rPr lang="de-DE" sz="2000" b="0" dirty="0" err="1">
                <a:solidFill>
                  <a:srgbClr val="FFC000"/>
                </a:solidFill>
              </a:rPr>
              <a:t>stating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i="1" dirty="0" err="1">
                <a:solidFill>
                  <a:srgbClr val="FFC000"/>
                </a:solidFill>
              </a:rPr>
              <a:t>MaxPSDUSize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for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each</a:t>
            </a:r>
            <a:r>
              <a:rPr lang="de-DE" sz="2000" b="0" dirty="0" smtClean="0">
                <a:solidFill>
                  <a:srgbClr val="FFC000"/>
                </a:solidFill>
              </a:rPr>
              <a:t> PHY</a:t>
            </a:r>
            <a:endParaRPr lang="de-DE" sz="2000" b="0" dirty="0">
              <a:solidFill>
                <a:srgbClr val="FFC000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241168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smtClean="0"/>
              <a:t>All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Create </a:t>
            </a:r>
            <a:r>
              <a:rPr lang="de-DE" sz="2000" b="0" dirty="0" err="1"/>
              <a:t>table</a:t>
            </a:r>
            <a:r>
              <a:rPr lang="de-DE" sz="2000" b="0" dirty="0"/>
              <a:t> </a:t>
            </a:r>
            <a:r>
              <a:rPr lang="de-DE" sz="2000" b="0" dirty="0" err="1"/>
              <a:t>for</a:t>
            </a:r>
            <a:r>
              <a:rPr lang="de-DE" sz="2000" b="0" dirty="0"/>
              <a:t> </a:t>
            </a:r>
            <a:r>
              <a:rPr lang="de-DE" sz="2000" b="0" dirty="0" err="1"/>
              <a:t>index</a:t>
            </a:r>
            <a:r>
              <a:rPr lang="de-DE" sz="2000" b="0" dirty="0"/>
              <a:t> </a:t>
            </a:r>
            <a:r>
              <a:rPr lang="de-DE" sz="2000" b="0" dirty="0" err="1"/>
              <a:t>of</a:t>
            </a:r>
            <a:r>
              <a:rPr lang="de-DE" sz="2000" b="0" dirty="0"/>
              <a:t> </a:t>
            </a:r>
            <a:r>
              <a:rPr lang="de-DE" sz="2000" b="0" dirty="0" smtClean="0"/>
              <a:t>MCS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/>
              <a:t>What</a:t>
            </a:r>
            <a:r>
              <a:rPr lang="de-DE" sz="2000" b="0" dirty="0" smtClean="0"/>
              <a:t> </a:t>
            </a:r>
            <a:r>
              <a:rPr lang="de-DE" sz="2000" b="0" dirty="0" err="1"/>
              <a:t>is</a:t>
            </a:r>
            <a:r>
              <a:rPr lang="de-DE" sz="2000" b="0" dirty="0"/>
              <a:t> </a:t>
            </a:r>
            <a:r>
              <a:rPr lang="de-DE" sz="2000" b="0" dirty="0" err="1" smtClean="0"/>
              <a:t>mandatory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what</a:t>
            </a:r>
            <a:r>
              <a:rPr lang="de-DE" sz="2000" b="0" dirty="0" smtClean="0"/>
              <a:t> optional</a:t>
            </a:r>
            <a:endParaRPr lang="de-DE" sz="2000" b="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Turnaround </a:t>
            </a:r>
            <a:r>
              <a:rPr lang="de-DE" sz="2000" b="0" dirty="0" err="1"/>
              <a:t>times</a:t>
            </a:r>
            <a:r>
              <a:rPr lang="de-DE" sz="2000" b="0" dirty="0"/>
              <a:t> </a:t>
            </a:r>
            <a:r>
              <a:rPr lang="de-DE" sz="2000" b="0" dirty="0" err="1"/>
              <a:t>for</a:t>
            </a:r>
            <a:r>
              <a:rPr lang="de-DE" sz="2000" b="0" dirty="0"/>
              <a:t> </a:t>
            </a:r>
            <a:r>
              <a:rPr lang="de-DE" sz="2000" b="0" dirty="0" err="1"/>
              <a:t>short</a:t>
            </a:r>
            <a:r>
              <a:rPr lang="de-DE" sz="2000" b="0" dirty="0"/>
              <a:t> </a:t>
            </a:r>
            <a:r>
              <a:rPr lang="de-DE" sz="2000" b="0" dirty="0" err="1"/>
              <a:t>control</a:t>
            </a:r>
            <a:r>
              <a:rPr lang="de-DE" sz="2000" b="0" dirty="0"/>
              <a:t> </a:t>
            </a:r>
            <a:r>
              <a:rPr lang="de-DE" sz="2000" b="0" dirty="0" err="1"/>
              <a:t>packets</a:t>
            </a:r>
            <a:r>
              <a:rPr lang="de-DE" sz="2000" b="0" dirty="0"/>
              <a:t> (</a:t>
            </a:r>
            <a:r>
              <a:rPr lang="de-DE" sz="2000" b="0" dirty="0" err="1"/>
              <a:t>shortest</a:t>
            </a:r>
            <a:r>
              <a:rPr lang="de-DE" sz="2000" b="0" dirty="0"/>
              <a:t> block </a:t>
            </a:r>
            <a:r>
              <a:rPr lang="de-DE" sz="2000" b="0" dirty="0" err="1"/>
              <a:t>length</a:t>
            </a:r>
            <a:r>
              <a:rPr lang="de-DE" sz="2000" b="0" dirty="0"/>
              <a:t>, </a:t>
            </a:r>
            <a:r>
              <a:rPr lang="de-DE" sz="2000" b="0" dirty="0" err="1"/>
              <a:t>lowest</a:t>
            </a:r>
            <a:r>
              <a:rPr lang="de-DE" sz="2000" b="0" dirty="0"/>
              <a:t> MCS in </a:t>
            </a:r>
            <a:r>
              <a:rPr lang="de-DE" sz="2000" b="0" dirty="0" err="1"/>
              <a:t>payload</a:t>
            </a:r>
            <a:r>
              <a:rPr lang="de-DE" sz="2000" b="0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MIMO-RS </a:t>
            </a:r>
            <a:r>
              <a:rPr lang="de-DE" sz="2000" b="0" dirty="0" err="1"/>
              <a:t>index</a:t>
            </a:r>
            <a:r>
              <a:rPr lang="de-DE" sz="2000" b="0" dirty="0"/>
              <a:t> </a:t>
            </a:r>
            <a:r>
              <a:rPr lang="de-DE" sz="2000" b="0" dirty="0" err="1"/>
              <a:t>mapping</a:t>
            </a:r>
            <a:r>
              <a:rPr lang="de-DE" sz="2000" b="0" dirty="0"/>
              <a:t> </a:t>
            </a:r>
            <a:r>
              <a:rPr lang="de-DE" sz="2000" b="0" dirty="0" err="1"/>
              <a:t>table</a:t>
            </a:r>
            <a:endParaRPr lang="de-DE" sz="2000" b="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Check </a:t>
            </a:r>
            <a:r>
              <a:rPr lang="de-DE" sz="2000" b="0" dirty="0" err="1"/>
              <a:t>numbering</a:t>
            </a:r>
            <a:r>
              <a:rPr lang="de-DE" sz="2000" b="0" dirty="0"/>
              <a:t> </a:t>
            </a:r>
            <a:r>
              <a:rPr lang="de-DE" sz="2000" b="0" dirty="0" err="1"/>
              <a:t>of</a:t>
            </a:r>
            <a:r>
              <a:rPr lang="de-DE" sz="2000" b="0" dirty="0"/>
              <a:t> </a:t>
            </a:r>
            <a:r>
              <a:rPr lang="de-DE" sz="2000" b="0" dirty="0" err="1" smtClean="0"/>
              <a:t>octets</a:t>
            </a:r>
            <a:r>
              <a:rPr lang="de-DE" sz="2000" b="0" dirty="0" smtClean="0"/>
              <a:t> </a:t>
            </a:r>
            <a:r>
              <a:rPr lang="de-DE" sz="2000" b="0" dirty="0" err="1"/>
              <a:t>and</a:t>
            </a:r>
            <a:r>
              <a:rPr lang="de-DE" sz="2000" b="0" dirty="0"/>
              <a:t> </a:t>
            </a:r>
            <a:r>
              <a:rPr lang="de-DE" sz="2000" b="0" dirty="0" err="1"/>
              <a:t>bits</a:t>
            </a:r>
            <a:r>
              <a:rPr lang="de-DE" sz="2000" b="0" dirty="0"/>
              <a:t> in </a:t>
            </a:r>
            <a:r>
              <a:rPr lang="de-DE" sz="2000" b="0" dirty="0" err="1"/>
              <a:t>the</a:t>
            </a:r>
            <a:r>
              <a:rPr lang="de-DE" sz="2000" b="0" dirty="0"/>
              <a:t> </a:t>
            </a:r>
            <a:r>
              <a:rPr lang="de-DE" sz="2000" b="0" dirty="0" err="1"/>
              <a:t>header</a:t>
            </a:r>
            <a:r>
              <a:rPr lang="de-DE" sz="2000" b="0" dirty="0"/>
              <a:t> </a:t>
            </a:r>
            <a:r>
              <a:rPr lang="de-DE" sz="2000" b="0" dirty="0" err="1"/>
              <a:t>again</a:t>
            </a:r>
            <a:endParaRPr lang="de-DE" sz="2000" dirty="0" smtClean="0"/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10 (PM PHY):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See all </a:t>
            </a:r>
            <a:r>
              <a:rPr lang="de-DE" sz="2000" b="0" dirty="0" smtClean="0">
                <a:solidFill>
                  <a:srgbClr val="FFC000"/>
                </a:solidFill>
              </a:rPr>
              <a:t>PHYs </a:t>
            </a:r>
            <a:endParaRPr lang="de-DE" sz="2000" b="0" dirty="0" smtClean="0">
              <a:solidFill>
                <a:srgbClr val="FFC000"/>
              </a:solidFill>
            </a:endParaRPr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11 (LB PHY)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See all </a:t>
            </a:r>
            <a:r>
              <a:rPr lang="de-DE" sz="2000" b="0" dirty="0" smtClean="0">
                <a:solidFill>
                  <a:srgbClr val="FFC000"/>
                </a:solidFill>
              </a:rPr>
              <a:t>PHYs</a:t>
            </a:r>
            <a:endParaRPr lang="de-DE" sz="2000" b="0" dirty="0" smtClean="0">
              <a:solidFill>
                <a:srgbClr val="FFC000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29832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12 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See all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FFC000"/>
                </a:solidFill>
              </a:rPr>
              <a:t>What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masking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of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subcarriers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is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used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for</a:t>
            </a:r>
            <a:r>
              <a:rPr lang="de-DE" sz="2000" b="0" dirty="0">
                <a:solidFill>
                  <a:srgbClr val="FFC000"/>
                </a:solidFill>
              </a:rPr>
              <a:t> LC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TBDs in </a:t>
            </a:r>
            <a:r>
              <a:rPr lang="de-DE" sz="2000" b="0" dirty="0" err="1" smtClean="0">
                <a:solidFill>
                  <a:srgbClr val="FFC000"/>
                </a:solidFill>
              </a:rPr>
              <a:t>first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table</a:t>
            </a:r>
            <a:r>
              <a:rPr lang="de-DE" sz="2000" b="0" dirty="0" smtClean="0">
                <a:solidFill>
                  <a:srgbClr val="FFC000"/>
                </a:solidFill>
              </a:rPr>
              <a:t> (</a:t>
            </a:r>
            <a:r>
              <a:rPr lang="de-DE" sz="2000" b="0" dirty="0" err="1" smtClean="0">
                <a:solidFill>
                  <a:srgbClr val="FFC000"/>
                </a:solidFill>
              </a:rPr>
              <a:t>subcarriers</a:t>
            </a:r>
            <a:r>
              <a:rPr lang="de-DE" sz="2000" b="0" dirty="0" smtClean="0">
                <a:solidFill>
                  <a:srgbClr val="FFC000"/>
                </a:solidFill>
              </a:rPr>
              <a:t>/</a:t>
            </a:r>
            <a:r>
              <a:rPr lang="de-DE" sz="2000" b="0" dirty="0" err="1" smtClean="0">
                <a:solidFill>
                  <a:srgbClr val="FFC000"/>
                </a:solidFill>
              </a:rPr>
              <a:t>upshifts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from</a:t>
            </a:r>
            <a:r>
              <a:rPr lang="de-DE" sz="2000" b="0" dirty="0" smtClean="0">
                <a:solidFill>
                  <a:srgbClr val="FFC000"/>
                </a:solidFill>
              </a:rPr>
              <a:t> G.hn2)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FFC000"/>
                </a:solidFill>
              </a:rPr>
              <a:t>Contact</a:t>
            </a:r>
            <a:r>
              <a:rPr lang="de-DE" sz="2000" b="0" dirty="0" smtClean="0">
                <a:solidFill>
                  <a:srgbClr val="FFC000"/>
                </a:solidFill>
              </a:rPr>
              <a:t> ITU-T 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err="1" smtClean="0">
                <a:solidFill>
                  <a:srgbClr val="FFC000"/>
                </a:solidFill>
              </a:rPr>
              <a:t>to</a:t>
            </a:r>
            <a:r>
              <a:rPr lang="de-DE" sz="1600" b="0" dirty="0" smtClean="0">
                <a:solidFill>
                  <a:srgbClr val="FFC000"/>
                </a:solidFill>
              </a:rPr>
              <a:t> </a:t>
            </a:r>
            <a:r>
              <a:rPr lang="de-DE" sz="1600" b="0" dirty="0" err="1" smtClean="0">
                <a:solidFill>
                  <a:srgbClr val="FFC000"/>
                </a:solidFill>
              </a:rPr>
              <a:t>reserve</a:t>
            </a:r>
            <a:r>
              <a:rPr lang="de-DE" sz="1600" b="0" dirty="0" smtClean="0">
                <a:solidFill>
                  <a:srgbClr val="FFC000"/>
                </a:solidFill>
              </a:rPr>
              <a:t> </a:t>
            </a:r>
            <a:r>
              <a:rPr lang="de-DE" sz="1600" b="0" dirty="0" err="1" smtClean="0">
                <a:solidFill>
                  <a:srgbClr val="FFC000"/>
                </a:solidFill>
              </a:rPr>
              <a:t>one</a:t>
            </a:r>
            <a:r>
              <a:rPr lang="de-DE" sz="1600" b="0" dirty="0" smtClean="0">
                <a:solidFill>
                  <a:srgbClr val="FFC000"/>
                </a:solidFill>
              </a:rPr>
              <a:t> </a:t>
            </a:r>
            <a:r>
              <a:rPr lang="de-DE" sz="1600" b="0" dirty="0" err="1" smtClean="0">
                <a:solidFill>
                  <a:srgbClr val="FFC000"/>
                </a:solidFill>
              </a:rPr>
              <a:t>frame</a:t>
            </a:r>
            <a:r>
              <a:rPr lang="de-DE" sz="1600" b="0" dirty="0" smtClean="0">
                <a:solidFill>
                  <a:srgbClr val="FFC000"/>
                </a:solidFill>
              </a:rPr>
              <a:t> type </a:t>
            </a:r>
            <a:r>
              <a:rPr lang="de-DE" sz="1600" b="0" dirty="0" err="1" smtClean="0">
                <a:solidFill>
                  <a:srgbClr val="FFC000"/>
                </a:solidFill>
              </a:rPr>
              <a:t>for</a:t>
            </a:r>
            <a:r>
              <a:rPr lang="de-DE" sz="1600" b="0" dirty="0" smtClean="0">
                <a:solidFill>
                  <a:srgbClr val="FFC000"/>
                </a:solidFill>
              </a:rPr>
              <a:t> 802.15.13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err="1" smtClean="0">
                <a:solidFill>
                  <a:srgbClr val="FFC000"/>
                </a:solidFill>
              </a:rPr>
              <a:t>use</a:t>
            </a:r>
            <a:r>
              <a:rPr lang="de-DE" sz="1600" b="0" dirty="0" smtClean="0">
                <a:solidFill>
                  <a:srgbClr val="FFC000"/>
                </a:solidFill>
              </a:rPr>
              <a:t> </a:t>
            </a:r>
            <a:r>
              <a:rPr lang="de-DE" sz="1600" b="0" dirty="0" err="1" smtClean="0">
                <a:solidFill>
                  <a:srgbClr val="FFC000"/>
                </a:solidFill>
              </a:rPr>
              <a:t>text</a:t>
            </a:r>
            <a:r>
              <a:rPr lang="de-DE" sz="1600" b="0" dirty="0" smtClean="0">
                <a:solidFill>
                  <a:srgbClr val="FFC000"/>
                </a:solidFill>
              </a:rPr>
              <a:t> </a:t>
            </a:r>
            <a:r>
              <a:rPr lang="de-DE" sz="1600" b="0" dirty="0" err="1" smtClean="0">
                <a:solidFill>
                  <a:srgbClr val="FFC000"/>
                </a:solidFill>
              </a:rPr>
              <a:t>and</a:t>
            </a:r>
            <a:r>
              <a:rPr lang="de-DE" sz="1600" b="0" dirty="0" smtClean="0">
                <a:solidFill>
                  <a:srgbClr val="FFC000"/>
                </a:solidFill>
              </a:rPr>
              <a:t> </a:t>
            </a:r>
            <a:r>
              <a:rPr lang="de-DE" sz="1600" b="0" dirty="0" err="1" smtClean="0">
                <a:solidFill>
                  <a:srgbClr val="FFC000"/>
                </a:solidFill>
              </a:rPr>
              <a:t>figures</a:t>
            </a:r>
            <a:r>
              <a:rPr lang="de-DE" sz="1600" b="0" dirty="0" smtClean="0">
                <a:solidFill>
                  <a:srgbClr val="FFC000"/>
                </a:solidFill>
              </a:rPr>
              <a:t> </a:t>
            </a:r>
            <a:r>
              <a:rPr lang="de-DE" sz="1600" b="0" dirty="0" err="1" smtClean="0">
                <a:solidFill>
                  <a:srgbClr val="FFC000"/>
                </a:solidFill>
              </a:rPr>
              <a:t>for</a:t>
            </a:r>
            <a:r>
              <a:rPr lang="de-DE" sz="1600" b="0" dirty="0" smtClean="0">
                <a:solidFill>
                  <a:srgbClr val="FFC000"/>
                </a:solidFill>
              </a:rPr>
              <a:t> </a:t>
            </a:r>
            <a:r>
              <a:rPr lang="de-DE" sz="1600" b="0" dirty="0" smtClean="0">
                <a:solidFill>
                  <a:srgbClr val="FFC000"/>
                </a:solidFill>
              </a:rPr>
              <a:t>802.15.13 </a:t>
            </a:r>
            <a:r>
              <a:rPr lang="de-DE" sz="1600" b="0" dirty="0" smtClean="0">
                <a:solidFill>
                  <a:srgbClr val="FFC000"/>
                </a:solidFill>
                <a:sym typeface="Wingdings" panose="05000000000000000000" pitchFamily="2" charset="2"/>
              </a:rPr>
              <a:t> send </a:t>
            </a:r>
            <a:r>
              <a:rPr lang="de-DE" sz="1600" b="0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liaison</a:t>
            </a:r>
            <a:r>
              <a:rPr lang="de-DE" sz="1600" b="0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de-DE" sz="1600" b="0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letter</a:t>
            </a:r>
            <a:r>
              <a:rPr lang="de-DE" sz="1600" b="0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de-DE" sz="1600" b="0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from</a:t>
            </a:r>
            <a:r>
              <a:rPr lang="de-DE" sz="1600" b="0" dirty="0" smtClean="0">
                <a:solidFill>
                  <a:srgbClr val="FFC000"/>
                </a:solidFill>
                <a:sym typeface="Wingdings" panose="05000000000000000000" pitchFamily="2" charset="2"/>
              </a:rPr>
              <a:t> 802.15</a:t>
            </a:r>
            <a:endParaRPr lang="de-DE" sz="1600" b="0" dirty="0" smtClean="0">
              <a:solidFill>
                <a:srgbClr val="FFC000"/>
              </a:solidFill>
            </a:endParaRPr>
          </a:p>
          <a:p>
            <a:pPr algn="just">
              <a:buNone/>
              <a:defRPr/>
            </a:pPr>
            <a:r>
              <a:rPr lang="de-DE" sz="2000" dirty="0" smtClean="0"/>
              <a:t>Overall </a:t>
            </a:r>
            <a:r>
              <a:rPr lang="de-DE" sz="2000" dirty="0" err="1" smtClean="0"/>
              <a:t>Procedure</a:t>
            </a:r>
            <a:r>
              <a:rPr lang="de-DE" sz="2000" dirty="0"/>
              <a:t>: </a:t>
            </a:r>
          </a:p>
          <a:p>
            <a:pPr algn="just">
              <a:buNone/>
              <a:defRPr/>
            </a:pPr>
            <a:r>
              <a:rPr lang="de-DE" sz="2000" b="0" dirty="0"/>
              <a:t>Clean </a:t>
            </a:r>
            <a:r>
              <a:rPr lang="de-DE" sz="2000" b="0" dirty="0" err="1"/>
              <a:t>document</a:t>
            </a:r>
            <a:r>
              <a:rPr lang="de-DE" sz="2000" b="0" dirty="0"/>
              <a:t> </a:t>
            </a:r>
            <a:r>
              <a:rPr lang="de-DE" sz="2000" b="0" dirty="0" err="1"/>
              <a:t>from</a:t>
            </a:r>
            <a:r>
              <a:rPr lang="de-DE" sz="2000" b="0" dirty="0"/>
              <a:t> all </a:t>
            </a:r>
            <a:r>
              <a:rPr lang="de-DE" sz="2000" b="0" dirty="0" err="1"/>
              <a:t>previous</a:t>
            </a:r>
            <a:r>
              <a:rPr lang="de-DE" sz="2000" b="0" dirty="0"/>
              <a:t> </a:t>
            </a:r>
            <a:r>
              <a:rPr lang="de-DE" sz="2000" b="0" dirty="0" err="1"/>
              <a:t>changes</a:t>
            </a:r>
            <a:r>
              <a:rPr lang="de-DE" sz="2000" b="0" dirty="0"/>
              <a:t>. </a:t>
            </a:r>
            <a:r>
              <a:rPr lang="de-DE" sz="2000" b="0" dirty="0" err="1"/>
              <a:t>Then</a:t>
            </a:r>
            <a:r>
              <a:rPr lang="de-DE" sz="2000" b="0" dirty="0"/>
              <a:t> </a:t>
            </a:r>
            <a:r>
              <a:rPr lang="de-DE" sz="2000" b="0" dirty="0" err="1"/>
              <a:t>discuss</a:t>
            </a:r>
            <a:r>
              <a:rPr lang="de-DE" sz="2000" b="0" dirty="0"/>
              <a:t> </a:t>
            </a:r>
            <a:r>
              <a:rPr lang="de-DE" sz="2000" b="0" dirty="0" err="1"/>
              <a:t>technical</a:t>
            </a:r>
            <a:r>
              <a:rPr lang="de-DE" sz="2000" b="0" dirty="0"/>
              <a:t> </a:t>
            </a:r>
            <a:r>
              <a:rPr lang="de-DE" sz="2000" b="0" dirty="0" err="1"/>
              <a:t>items</a:t>
            </a:r>
            <a:r>
              <a:rPr lang="de-DE" sz="2000" b="0" dirty="0"/>
              <a:t> in </a:t>
            </a:r>
            <a:r>
              <a:rPr lang="de-DE" sz="2000" b="0" dirty="0" err="1"/>
              <a:t>the</a:t>
            </a:r>
            <a:r>
              <a:rPr lang="de-DE" sz="2000" b="0" dirty="0"/>
              <a:t> </a:t>
            </a:r>
            <a:r>
              <a:rPr lang="de-DE" sz="2000" b="0" dirty="0" err="1"/>
              <a:t>list</a:t>
            </a:r>
            <a:r>
              <a:rPr lang="de-DE" sz="2000" b="0" dirty="0"/>
              <a:t> </a:t>
            </a:r>
            <a:r>
              <a:rPr lang="de-DE" sz="2000" b="0" dirty="0" err="1"/>
              <a:t>and</a:t>
            </a:r>
            <a:r>
              <a:rPr lang="de-DE" sz="2000" b="0" dirty="0"/>
              <a:t> </a:t>
            </a:r>
            <a:r>
              <a:rPr lang="de-DE" sz="2000" b="0" dirty="0" err="1"/>
              <a:t>make</a:t>
            </a:r>
            <a:r>
              <a:rPr lang="de-DE" sz="2000" b="0" dirty="0"/>
              <a:t> </a:t>
            </a:r>
            <a:r>
              <a:rPr lang="de-DE" sz="2000" b="0" dirty="0" err="1"/>
              <a:t>changes</a:t>
            </a:r>
            <a:r>
              <a:rPr lang="de-DE" sz="2000" b="0" dirty="0"/>
              <a:t>. After </a:t>
            </a:r>
            <a:r>
              <a:rPr lang="de-DE" sz="2000" b="0" dirty="0" err="1"/>
              <a:t>changes</a:t>
            </a:r>
            <a:r>
              <a:rPr lang="de-DE" sz="2000" b="0" dirty="0"/>
              <a:t> </a:t>
            </a:r>
            <a:r>
              <a:rPr lang="de-DE" sz="2000" b="0" dirty="0" err="1"/>
              <a:t>are</a:t>
            </a:r>
            <a:r>
              <a:rPr lang="de-DE" sz="2000" b="0" dirty="0"/>
              <a:t> </a:t>
            </a:r>
            <a:r>
              <a:rPr lang="de-DE" sz="2000" b="0" dirty="0" err="1"/>
              <a:t>done</a:t>
            </a:r>
            <a:r>
              <a:rPr lang="de-DE" sz="2000" b="0" dirty="0"/>
              <a:t>, </a:t>
            </a:r>
            <a:r>
              <a:rPr lang="de-DE" sz="2000" b="0" dirty="0" err="1"/>
              <a:t>the</a:t>
            </a:r>
            <a:r>
              <a:rPr lang="de-DE" sz="2000" b="0" dirty="0"/>
              <a:t> </a:t>
            </a:r>
            <a:r>
              <a:rPr lang="de-DE" sz="2000" b="0" dirty="0" err="1"/>
              <a:t>document</a:t>
            </a:r>
            <a:r>
              <a:rPr lang="de-DE" sz="2000" b="0" dirty="0"/>
              <a:t> </a:t>
            </a:r>
            <a:r>
              <a:rPr lang="de-DE" sz="2000" b="0" dirty="0" err="1"/>
              <a:t>is</a:t>
            </a:r>
            <a:r>
              <a:rPr lang="de-DE" sz="2000" b="0" dirty="0"/>
              <a:t> </a:t>
            </a:r>
            <a:r>
              <a:rPr lang="de-DE" sz="2000" b="0" dirty="0" err="1"/>
              <a:t>closed</a:t>
            </a:r>
            <a:r>
              <a:rPr lang="de-DE" sz="2000" b="0" dirty="0" smtClean="0"/>
              <a:t>.</a:t>
            </a:r>
            <a:endParaRPr lang="de-DE" sz="20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2019</a:t>
            </a:r>
          </a:p>
        </p:txBody>
      </p:sp>
    </p:spTree>
    <p:extLst>
      <p:ext uri="{BB962C8B-B14F-4D97-AF65-F5344CB8AC3E}">
        <p14:creationId xmlns:p14="http://schemas.microsoft.com/office/powerpoint/2010/main" val="6432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503</Words>
  <Application>Microsoft Office PowerPoint</Application>
  <PresentationFormat>Bildschirmpräsentation (4:3)</PresentationFormat>
  <Paragraphs>109</Paragraphs>
  <Slides>8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MS PGothic</vt:lpstr>
      <vt:lpstr>MS PGothic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To-Do-List-for-WGLB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15-19/0274r5</dc:title>
  <dc:subject>Task Group AY November 2015 Meeting Agenda</dc:subject>
  <dc:creator>Jungnickel, Volker</dc:creator>
  <cp:keywords>July 2019</cp:keywords>
  <cp:lastModifiedBy>Jungnickel, Volker</cp:lastModifiedBy>
  <cp:revision>5253</cp:revision>
  <cp:lastPrinted>2014-11-04T15:04:57Z</cp:lastPrinted>
  <dcterms:created xsi:type="dcterms:W3CDTF">2007-04-17T18:10:23Z</dcterms:created>
  <dcterms:modified xsi:type="dcterms:W3CDTF">2019-09-16T10:14:53Z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