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1" r:id="rId4"/>
    <p:sldId id="264" r:id="rId5"/>
    <p:sldId id="265" r:id="rId6"/>
    <p:sldId id="263" r:id="rId7"/>
    <p:sldId id="266" r:id="rId8"/>
    <p:sldId id="269" r:id="rId9"/>
    <p:sldId id="267" r:id="rId10"/>
    <p:sldId id="26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C36914-9E4F-40ED-913E-17A83B44AD6E}" v="9" dt="2019-09-04T17:21:38.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94660"/>
  </p:normalViewPr>
  <p:slideViewPr>
    <p:cSldViewPr>
      <p:cViewPr varScale="1">
        <p:scale>
          <a:sx n="113" d="100"/>
          <a:sy n="113" d="100"/>
        </p:scale>
        <p:origin x="1824" y="96"/>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tt, Chris" userId="39ce2610-977f-4bd2-9c12-4e1ed3bff433" providerId="ADAL" clId="{9DA39326-BE78-4FA8-8E10-39BCBFBA7BD4}"/>
    <pc:docChg chg="custSel modSld sldOrd">
      <pc:chgData name="Hett, Chris" userId="39ce2610-977f-4bd2-9c12-4e1ed3bff433" providerId="ADAL" clId="{9DA39326-BE78-4FA8-8E10-39BCBFBA7BD4}" dt="2019-08-22T16:24:04.013" v="196" actId="15"/>
      <pc:docMkLst>
        <pc:docMk/>
      </pc:docMkLst>
      <pc:sldChg chg="modSp ord">
        <pc:chgData name="Hett, Chris" userId="39ce2610-977f-4bd2-9c12-4e1ed3bff433" providerId="ADAL" clId="{9DA39326-BE78-4FA8-8E10-39BCBFBA7BD4}" dt="2019-08-22T16:23:30.304" v="140" actId="20577"/>
        <pc:sldMkLst>
          <pc:docMk/>
          <pc:sldMk cId="3330976130" sldId="263"/>
        </pc:sldMkLst>
        <pc:spChg chg="mod">
          <ac:chgData name="Hett, Chris" userId="39ce2610-977f-4bd2-9c12-4e1ed3bff433" providerId="ADAL" clId="{9DA39326-BE78-4FA8-8E10-39BCBFBA7BD4}" dt="2019-08-22T16:23:30.304" v="140" actId="20577"/>
          <ac:spMkLst>
            <pc:docMk/>
            <pc:sldMk cId="3330976130" sldId="263"/>
            <ac:spMk id="4099" creationId="{EFD4D555-8C9F-4D2B-8B38-7E3BA012AA7C}"/>
          </ac:spMkLst>
        </pc:spChg>
      </pc:sldChg>
    </pc:docChg>
  </pc:docChgLst>
  <pc:docChgLst>
    <pc:chgData name="Hett, Chris" userId="39ce2610-977f-4bd2-9c12-4e1ed3bff433" providerId="ADAL" clId="{158DC6E8-5A96-4290-A06F-3C5A6A333568}"/>
    <pc:docChg chg="addSld modSld">
      <pc:chgData name="Hett, Chris" userId="39ce2610-977f-4bd2-9c12-4e1ed3bff433" providerId="ADAL" clId="{158DC6E8-5A96-4290-A06F-3C5A6A333568}" dt="2019-08-14T15:11:04.726" v="191" actId="20577"/>
      <pc:docMkLst>
        <pc:docMk/>
      </pc:docMkLst>
      <pc:sldChg chg="modSp">
        <pc:chgData name="Hett, Chris" userId="39ce2610-977f-4bd2-9c12-4e1ed3bff433" providerId="ADAL" clId="{158DC6E8-5A96-4290-A06F-3C5A6A333568}" dt="2019-08-14T15:10:17.116" v="173" actId="20577"/>
        <pc:sldMkLst>
          <pc:docMk/>
          <pc:sldMk cId="3330976130" sldId="263"/>
        </pc:sldMkLst>
        <pc:spChg chg="mod">
          <ac:chgData name="Hett, Chris" userId="39ce2610-977f-4bd2-9c12-4e1ed3bff433" providerId="ADAL" clId="{158DC6E8-5A96-4290-A06F-3C5A6A333568}" dt="2019-08-14T15:10:17.116" v="173" actId="20577"/>
          <ac:spMkLst>
            <pc:docMk/>
            <pc:sldMk cId="3330976130" sldId="263"/>
            <ac:spMk id="4099" creationId="{EFD4D555-8C9F-4D2B-8B38-7E3BA012AA7C}"/>
          </ac:spMkLst>
        </pc:spChg>
      </pc:sldChg>
    </pc:docChg>
  </pc:docChgLst>
  <pc:docChgLst>
    <pc:chgData name="Hett, Chris" userId="39ce2610-977f-4bd2-9c12-4e1ed3bff433" providerId="ADAL" clId="{9BE23348-8BC6-46C1-AEBF-C888150FC6D1}"/>
    <pc:docChg chg="undo custSel addSld delSld modSld modMainMaster">
      <pc:chgData name="Hett, Chris" userId="39ce2610-977f-4bd2-9c12-4e1ed3bff433" providerId="ADAL" clId="{9BE23348-8BC6-46C1-AEBF-C888150FC6D1}" dt="2019-08-21T21:30:04.699" v="502" actId="6549"/>
      <pc:docMkLst>
        <pc:docMk/>
      </pc:docMkLst>
      <pc:sldChg chg="modSp">
        <pc:chgData name="Hett, Chris" userId="39ce2610-977f-4bd2-9c12-4e1ed3bff433" providerId="ADAL" clId="{9BE23348-8BC6-46C1-AEBF-C888150FC6D1}" dt="2019-08-21T21:24:55.595" v="483" actId="1076"/>
        <pc:sldMkLst>
          <pc:docMk/>
          <pc:sldMk cId="3831232866" sldId="261"/>
        </pc:sldMkLst>
        <pc:spChg chg="mod">
          <ac:chgData name="Hett, Chris" userId="39ce2610-977f-4bd2-9c12-4e1ed3bff433" providerId="ADAL" clId="{9BE23348-8BC6-46C1-AEBF-C888150FC6D1}" dt="2019-08-21T21:24:55.595" v="483" actId="1076"/>
          <ac:spMkLst>
            <pc:docMk/>
            <pc:sldMk cId="3831232866" sldId="261"/>
            <ac:spMk id="4099" creationId="{EFD4D555-8C9F-4D2B-8B38-7E3BA012AA7C}"/>
          </ac:spMkLst>
        </pc:spChg>
      </pc:sldChg>
      <pc:sldChg chg="addSp delSp modSp add">
        <pc:chgData name="Hett, Chris" userId="39ce2610-977f-4bd2-9c12-4e1ed3bff433" providerId="ADAL" clId="{9BE23348-8BC6-46C1-AEBF-C888150FC6D1}" dt="2019-08-21T21:02:28.538" v="295" actId="20577"/>
        <pc:sldMkLst>
          <pc:docMk/>
          <pc:sldMk cId="2273273827" sldId="264"/>
        </pc:sldMkLst>
        <pc:spChg chg="mod">
          <ac:chgData name="Hett, Chris" userId="39ce2610-977f-4bd2-9c12-4e1ed3bff433" providerId="ADAL" clId="{9BE23348-8BC6-46C1-AEBF-C888150FC6D1}" dt="2019-08-21T21:02:28.538" v="295" actId="20577"/>
          <ac:spMkLst>
            <pc:docMk/>
            <pc:sldMk cId="2273273827" sldId="264"/>
            <ac:spMk id="4099" creationId="{EFD4D555-8C9F-4D2B-8B38-7E3BA012AA7C}"/>
          </ac:spMkLst>
        </pc:spChg>
        <pc:graphicFrameChg chg="add mod modGraphic">
          <ac:chgData name="Hett, Chris" userId="39ce2610-977f-4bd2-9c12-4e1ed3bff433" providerId="ADAL" clId="{9BE23348-8BC6-46C1-AEBF-C888150FC6D1}" dt="2019-08-21T21:01:24.423" v="155" actId="20577"/>
          <ac:graphicFrameMkLst>
            <pc:docMk/>
            <pc:sldMk cId="2273273827" sldId="264"/>
            <ac:graphicFrameMk id="8" creationId="{ABF41952-2893-42F9-B017-4BF916D9FB1B}"/>
          </ac:graphicFrameMkLst>
        </pc:graphicFrameChg>
        <pc:picChg chg="del">
          <ac:chgData name="Hett, Chris" userId="39ce2610-977f-4bd2-9c12-4e1ed3bff433" providerId="ADAL" clId="{9BE23348-8BC6-46C1-AEBF-C888150FC6D1}" dt="2019-08-21T20:59:33.155" v="96" actId="478"/>
          <ac:picMkLst>
            <pc:docMk/>
            <pc:sldMk cId="2273273827" sldId="264"/>
            <ac:picMk id="2" creationId="{D6ADBD16-5DF2-4D56-97C3-C9D71DE73FBE}"/>
          </ac:picMkLst>
        </pc:picChg>
        <pc:picChg chg="add mod">
          <ac:chgData name="Hett, Chris" userId="39ce2610-977f-4bd2-9c12-4e1ed3bff433" providerId="ADAL" clId="{9BE23348-8BC6-46C1-AEBF-C888150FC6D1}" dt="2019-08-21T21:00:14.643" v="100" actId="1076"/>
          <ac:picMkLst>
            <pc:docMk/>
            <pc:sldMk cId="2273273827" sldId="264"/>
            <ac:picMk id="3" creationId="{D08D7E61-7362-494B-8337-02553A1EA138}"/>
          </ac:picMkLst>
        </pc:picChg>
        <pc:cxnChg chg="add mod">
          <ac:chgData name="Hett, Chris" userId="39ce2610-977f-4bd2-9c12-4e1ed3bff433" providerId="ADAL" clId="{9BE23348-8BC6-46C1-AEBF-C888150FC6D1}" dt="2019-08-21T21:01:44.143" v="166" actId="692"/>
          <ac:cxnSpMkLst>
            <pc:docMk/>
            <pc:sldMk cId="2273273827" sldId="264"/>
            <ac:cxnSpMk id="9" creationId="{3BE5E0B9-59A8-4192-B907-77D84A0DC004}"/>
          </ac:cxnSpMkLst>
        </pc:cxnChg>
      </pc:sldChg>
      <pc:sldChg chg="addSp delSp modSp add">
        <pc:chgData name="Hett, Chris" userId="39ce2610-977f-4bd2-9c12-4e1ed3bff433" providerId="ADAL" clId="{9BE23348-8BC6-46C1-AEBF-C888150FC6D1}" dt="2019-08-21T21:12:18.044" v="476" actId="14100"/>
        <pc:sldMkLst>
          <pc:docMk/>
          <pc:sldMk cId="297071150" sldId="265"/>
        </pc:sldMkLst>
        <pc:spChg chg="add mod">
          <ac:chgData name="Hett, Chris" userId="39ce2610-977f-4bd2-9c12-4e1ed3bff433" providerId="ADAL" clId="{9BE23348-8BC6-46C1-AEBF-C888150FC6D1}" dt="2019-08-21T21:11:53.842" v="473" actId="20577"/>
          <ac:spMkLst>
            <pc:docMk/>
            <pc:sldMk cId="297071150" sldId="265"/>
            <ac:spMk id="12" creationId="{6094C0DB-7E9A-4FC4-9867-42A268AA26F4}"/>
          </ac:spMkLst>
        </pc:spChg>
        <pc:spChg chg="add mod">
          <ac:chgData name="Hett, Chris" userId="39ce2610-977f-4bd2-9c12-4e1ed3bff433" providerId="ADAL" clId="{9BE23348-8BC6-46C1-AEBF-C888150FC6D1}" dt="2019-08-21T21:08:01.129" v="423" actId="1038"/>
          <ac:spMkLst>
            <pc:docMk/>
            <pc:sldMk cId="297071150" sldId="265"/>
            <ac:spMk id="16" creationId="{79D5B46C-FA4C-445F-9A83-B97F6A42C6FE}"/>
          </ac:spMkLst>
        </pc:spChg>
        <pc:spChg chg="add mod">
          <ac:chgData name="Hett, Chris" userId="39ce2610-977f-4bd2-9c12-4e1ed3bff433" providerId="ADAL" clId="{9BE23348-8BC6-46C1-AEBF-C888150FC6D1}" dt="2019-08-21T21:10:15.659" v="453" actId="1035"/>
          <ac:spMkLst>
            <pc:docMk/>
            <pc:sldMk cId="297071150" sldId="265"/>
            <ac:spMk id="20" creationId="{8EFEF9B6-10DC-40EA-BAD3-31C4AAE1C875}"/>
          </ac:spMkLst>
        </pc:spChg>
        <pc:spChg chg="add mod">
          <ac:chgData name="Hett, Chris" userId="39ce2610-977f-4bd2-9c12-4e1ed3bff433" providerId="ADAL" clId="{9BE23348-8BC6-46C1-AEBF-C888150FC6D1}" dt="2019-08-21T21:10:37.882" v="456" actId="692"/>
          <ac:spMkLst>
            <pc:docMk/>
            <pc:sldMk cId="297071150" sldId="265"/>
            <ac:spMk id="21" creationId="{5A42B039-43BC-4E6D-965A-6468D2761BD8}"/>
          </ac:spMkLst>
        </pc:spChg>
        <pc:spChg chg="add mod ord">
          <ac:chgData name="Hett, Chris" userId="39ce2610-977f-4bd2-9c12-4e1ed3bff433" providerId="ADAL" clId="{9BE23348-8BC6-46C1-AEBF-C888150FC6D1}" dt="2019-08-21T21:10:42.063" v="457" actId="692"/>
          <ac:spMkLst>
            <pc:docMk/>
            <pc:sldMk cId="297071150" sldId="265"/>
            <ac:spMk id="24" creationId="{81A24423-A6AA-41CB-8B86-95BBC80EEA8A}"/>
          </ac:spMkLst>
        </pc:spChg>
        <pc:spChg chg="mod">
          <ac:chgData name="Hett, Chris" userId="39ce2610-977f-4bd2-9c12-4e1ed3bff433" providerId="ADAL" clId="{9BE23348-8BC6-46C1-AEBF-C888150FC6D1}" dt="2019-08-21T21:11:47.698" v="469" actId="20577"/>
          <ac:spMkLst>
            <pc:docMk/>
            <pc:sldMk cId="297071150" sldId="265"/>
            <ac:spMk id="4099" creationId="{EFD4D555-8C9F-4D2B-8B38-7E3BA012AA7C}"/>
          </ac:spMkLst>
        </pc:spChg>
        <pc:graphicFrameChg chg="del">
          <ac:chgData name="Hett, Chris" userId="39ce2610-977f-4bd2-9c12-4e1ed3bff433" providerId="ADAL" clId="{9BE23348-8BC6-46C1-AEBF-C888150FC6D1}" dt="2019-08-21T21:04:22.993" v="332" actId="478"/>
          <ac:graphicFrameMkLst>
            <pc:docMk/>
            <pc:sldMk cId="297071150" sldId="265"/>
            <ac:graphicFrameMk id="8" creationId="{ABF41952-2893-42F9-B017-4BF916D9FB1B}"/>
          </ac:graphicFrameMkLst>
        </pc:graphicFrameChg>
        <pc:graphicFrameChg chg="add mod modGraphic">
          <ac:chgData name="Hett, Chris" userId="39ce2610-977f-4bd2-9c12-4e1ed3bff433" providerId="ADAL" clId="{9BE23348-8BC6-46C1-AEBF-C888150FC6D1}" dt="2019-08-21T21:10:15.659" v="453" actId="1035"/>
          <ac:graphicFrameMkLst>
            <pc:docMk/>
            <pc:sldMk cId="297071150" sldId="265"/>
            <ac:graphicFrameMk id="10" creationId="{9ECEBB8A-BF1C-4162-974A-EC6F7044EA8F}"/>
          </ac:graphicFrameMkLst>
        </pc:graphicFrameChg>
        <pc:graphicFrameChg chg="add mod modGraphic">
          <ac:chgData name="Hett, Chris" userId="39ce2610-977f-4bd2-9c12-4e1ed3bff433" providerId="ADAL" clId="{9BE23348-8BC6-46C1-AEBF-C888150FC6D1}" dt="2019-08-21T21:08:01.129" v="423" actId="1038"/>
          <ac:graphicFrameMkLst>
            <pc:docMk/>
            <pc:sldMk cId="297071150" sldId="265"/>
            <ac:graphicFrameMk id="13" creationId="{BF3704AD-76B0-47DC-84B1-CFEA8CA729FE}"/>
          </ac:graphicFrameMkLst>
        </pc:graphicFrameChg>
        <pc:graphicFrameChg chg="add del">
          <ac:chgData name="Hett, Chris" userId="39ce2610-977f-4bd2-9c12-4e1ed3bff433" providerId="ADAL" clId="{9BE23348-8BC6-46C1-AEBF-C888150FC6D1}" dt="2019-08-21T21:04:33.415" v="334" actId="478"/>
          <ac:graphicFrameMkLst>
            <pc:docMk/>
            <pc:sldMk cId="297071150" sldId="265"/>
            <ac:graphicFrameMk id="14" creationId="{11E84D03-9E7B-48CA-A689-517376E0538D}"/>
          </ac:graphicFrameMkLst>
        </pc:graphicFrameChg>
        <pc:picChg chg="mod">
          <ac:chgData name="Hett, Chris" userId="39ce2610-977f-4bd2-9c12-4e1ed3bff433" providerId="ADAL" clId="{9BE23348-8BC6-46C1-AEBF-C888150FC6D1}" dt="2019-08-21T21:09:55.286" v="450" actId="1038"/>
          <ac:picMkLst>
            <pc:docMk/>
            <pc:sldMk cId="297071150" sldId="265"/>
            <ac:picMk id="3" creationId="{D08D7E61-7362-494B-8337-02553A1EA138}"/>
          </ac:picMkLst>
        </pc:picChg>
        <pc:picChg chg="add mod ord">
          <ac:chgData name="Hett, Chris" userId="39ce2610-977f-4bd2-9c12-4e1ed3bff433" providerId="ADAL" clId="{9BE23348-8BC6-46C1-AEBF-C888150FC6D1}" dt="2019-08-21T21:05:45.467" v="359" actId="1036"/>
          <ac:picMkLst>
            <pc:docMk/>
            <pc:sldMk cId="297071150" sldId="265"/>
            <ac:picMk id="15" creationId="{A15DD176-DB66-4C8D-BBAC-941F4FC87DC8}"/>
          </ac:picMkLst>
        </pc:picChg>
        <pc:cxnChg chg="mod">
          <ac:chgData name="Hett, Chris" userId="39ce2610-977f-4bd2-9c12-4e1ed3bff433" providerId="ADAL" clId="{9BE23348-8BC6-46C1-AEBF-C888150FC6D1}" dt="2019-08-21T21:08:56.931" v="439" actId="14100"/>
          <ac:cxnSpMkLst>
            <pc:docMk/>
            <pc:sldMk cId="297071150" sldId="265"/>
            <ac:cxnSpMk id="9" creationId="{3BE5E0B9-59A8-4192-B907-77D84A0DC004}"/>
          </ac:cxnSpMkLst>
        </pc:cxnChg>
        <pc:cxnChg chg="add mod">
          <ac:chgData name="Hett, Chris" userId="39ce2610-977f-4bd2-9c12-4e1ed3bff433" providerId="ADAL" clId="{9BE23348-8BC6-46C1-AEBF-C888150FC6D1}" dt="2019-08-21T21:08:51.548" v="438" actId="14100"/>
          <ac:cxnSpMkLst>
            <pc:docMk/>
            <pc:sldMk cId="297071150" sldId="265"/>
            <ac:cxnSpMk id="17" creationId="{8F2A5B61-56C7-4B5B-A876-602C23DB9738}"/>
          </ac:cxnSpMkLst>
        </pc:cxnChg>
        <pc:cxnChg chg="add mod">
          <ac:chgData name="Hett, Chris" userId="39ce2610-977f-4bd2-9c12-4e1ed3bff433" providerId="ADAL" clId="{9BE23348-8BC6-46C1-AEBF-C888150FC6D1}" dt="2019-08-21T21:12:18.044" v="476" actId="14100"/>
          <ac:cxnSpMkLst>
            <pc:docMk/>
            <pc:sldMk cId="297071150" sldId="265"/>
            <ac:cxnSpMk id="25" creationId="{8812E656-EE0B-4949-BD25-043653DD54DD}"/>
          </ac:cxnSpMkLst>
        </pc:cxnChg>
      </pc:sldChg>
      <pc:sldMasterChg chg="modSldLayout">
        <pc:chgData name="Hett, Chris" userId="39ce2610-977f-4bd2-9c12-4e1ed3bff433" providerId="ADAL" clId="{9BE23348-8BC6-46C1-AEBF-C888150FC6D1}" dt="2019-08-21T20:57:48.436" v="11" actId="20577"/>
        <pc:sldMasterMkLst>
          <pc:docMk/>
          <pc:sldMasterMk cId="0" sldId="2147483648"/>
        </pc:sldMasterMkLst>
        <pc:sldLayoutChg chg="modSp">
          <pc:chgData name="Hett, Chris" userId="39ce2610-977f-4bd2-9c12-4e1ed3bff433" providerId="ADAL" clId="{9BE23348-8BC6-46C1-AEBF-C888150FC6D1}" dt="2019-08-21T20:57:13.769" v="2" actId="20577"/>
          <pc:sldLayoutMkLst>
            <pc:docMk/>
            <pc:sldMasterMk cId="0" sldId="2147483648"/>
            <pc:sldLayoutMk cId="1581084467" sldId="2147483649"/>
          </pc:sldLayoutMkLst>
          <pc:spChg chg="mod">
            <ac:chgData name="Hett, Chris" userId="39ce2610-977f-4bd2-9c12-4e1ed3bff433" providerId="ADAL" clId="{9BE23348-8BC6-46C1-AEBF-C888150FC6D1}" dt="2019-08-21T20:57:13.769" v="2" actId="20577"/>
            <ac:spMkLst>
              <pc:docMk/>
              <pc:sldMasterMk cId="0" sldId="2147483648"/>
              <pc:sldLayoutMk cId="1581084467" sldId="2147483649"/>
              <ac:spMk id="7" creationId="{3164FACA-AE81-4C42-8635-D483BD1F5C2C}"/>
            </ac:spMkLst>
          </pc:spChg>
        </pc:sldLayoutChg>
        <pc:sldLayoutChg chg="modSp">
          <pc:chgData name="Hett, Chris" userId="39ce2610-977f-4bd2-9c12-4e1ed3bff433" providerId="ADAL" clId="{9BE23348-8BC6-46C1-AEBF-C888150FC6D1}" dt="2019-08-21T20:57:18.084" v="3" actId="20577"/>
          <pc:sldLayoutMkLst>
            <pc:docMk/>
            <pc:sldMasterMk cId="0" sldId="2147483648"/>
            <pc:sldLayoutMk cId="432741718" sldId="2147483650"/>
          </pc:sldLayoutMkLst>
          <pc:spChg chg="mod">
            <ac:chgData name="Hett, Chris" userId="39ce2610-977f-4bd2-9c12-4e1ed3bff433" providerId="ADAL" clId="{9BE23348-8BC6-46C1-AEBF-C888150FC6D1}" dt="2019-08-21T20:57:18.084" v="3" actId="20577"/>
            <ac:spMkLst>
              <pc:docMk/>
              <pc:sldMasterMk cId="0" sldId="2147483648"/>
              <pc:sldLayoutMk cId="432741718" sldId="2147483650"/>
              <ac:spMk id="7" creationId="{AC3D06E3-E7BF-4D6F-99E2-62771A831EE6}"/>
            </ac:spMkLst>
          </pc:spChg>
        </pc:sldLayoutChg>
        <pc:sldLayoutChg chg="modSp">
          <pc:chgData name="Hett, Chris" userId="39ce2610-977f-4bd2-9c12-4e1ed3bff433" providerId="ADAL" clId="{9BE23348-8BC6-46C1-AEBF-C888150FC6D1}" dt="2019-08-21T20:57:20.695" v="4" actId="20577"/>
          <pc:sldLayoutMkLst>
            <pc:docMk/>
            <pc:sldMasterMk cId="0" sldId="2147483648"/>
            <pc:sldLayoutMk cId="1268856039" sldId="2147483651"/>
          </pc:sldLayoutMkLst>
          <pc:spChg chg="mod">
            <ac:chgData name="Hett, Chris" userId="39ce2610-977f-4bd2-9c12-4e1ed3bff433" providerId="ADAL" clId="{9BE23348-8BC6-46C1-AEBF-C888150FC6D1}" dt="2019-08-21T20:57:20.695" v="4" actId="20577"/>
            <ac:spMkLst>
              <pc:docMk/>
              <pc:sldMasterMk cId="0" sldId="2147483648"/>
              <pc:sldLayoutMk cId="1268856039" sldId="2147483651"/>
              <ac:spMk id="7" creationId="{0772B55B-5CEC-4859-83EB-557C0555E4BA}"/>
            </ac:spMkLst>
          </pc:spChg>
        </pc:sldLayoutChg>
        <pc:sldLayoutChg chg="modSp">
          <pc:chgData name="Hett, Chris" userId="39ce2610-977f-4bd2-9c12-4e1ed3bff433" providerId="ADAL" clId="{9BE23348-8BC6-46C1-AEBF-C888150FC6D1}" dt="2019-08-21T20:57:27.618" v="5" actId="20577"/>
          <pc:sldLayoutMkLst>
            <pc:docMk/>
            <pc:sldMasterMk cId="0" sldId="2147483648"/>
            <pc:sldLayoutMk cId="976325109" sldId="2147483653"/>
          </pc:sldLayoutMkLst>
          <pc:spChg chg="mod">
            <ac:chgData name="Hett, Chris" userId="39ce2610-977f-4bd2-9c12-4e1ed3bff433" providerId="ADAL" clId="{9BE23348-8BC6-46C1-AEBF-C888150FC6D1}" dt="2019-08-21T20:57:27.618" v="5" actId="20577"/>
            <ac:spMkLst>
              <pc:docMk/>
              <pc:sldMasterMk cId="0" sldId="2147483648"/>
              <pc:sldLayoutMk cId="976325109" sldId="2147483653"/>
              <ac:spMk id="10" creationId="{E90F481A-8B98-442D-8DEC-72472F2DE123}"/>
            </ac:spMkLst>
          </pc:spChg>
        </pc:sldLayoutChg>
        <pc:sldLayoutChg chg="modSp">
          <pc:chgData name="Hett, Chris" userId="39ce2610-977f-4bd2-9c12-4e1ed3bff433" providerId="ADAL" clId="{9BE23348-8BC6-46C1-AEBF-C888150FC6D1}" dt="2019-08-21T20:57:32.513" v="6" actId="20577"/>
          <pc:sldLayoutMkLst>
            <pc:docMk/>
            <pc:sldMasterMk cId="0" sldId="2147483648"/>
            <pc:sldLayoutMk cId="3602241939" sldId="2147483654"/>
          </pc:sldLayoutMkLst>
          <pc:spChg chg="mod">
            <ac:chgData name="Hett, Chris" userId="39ce2610-977f-4bd2-9c12-4e1ed3bff433" providerId="ADAL" clId="{9BE23348-8BC6-46C1-AEBF-C888150FC6D1}" dt="2019-08-21T20:57:32.513" v="6" actId="20577"/>
            <ac:spMkLst>
              <pc:docMk/>
              <pc:sldMasterMk cId="0" sldId="2147483648"/>
              <pc:sldLayoutMk cId="3602241939" sldId="2147483654"/>
              <ac:spMk id="6" creationId="{186BE969-8F67-4D55-BC4D-1DF77BEE958B}"/>
            </ac:spMkLst>
          </pc:spChg>
        </pc:sldLayoutChg>
        <pc:sldLayoutChg chg="modSp">
          <pc:chgData name="Hett, Chris" userId="39ce2610-977f-4bd2-9c12-4e1ed3bff433" providerId="ADAL" clId="{9BE23348-8BC6-46C1-AEBF-C888150FC6D1}" dt="2019-08-21T20:57:34.831" v="7" actId="20577"/>
          <pc:sldLayoutMkLst>
            <pc:docMk/>
            <pc:sldMasterMk cId="0" sldId="2147483648"/>
            <pc:sldLayoutMk cId="1356359256" sldId="2147483655"/>
          </pc:sldLayoutMkLst>
          <pc:spChg chg="mod">
            <ac:chgData name="Hett, Chris" userId="39ce2610-977f-4bd2-9c12-4e1ed3bff433" providerId="ADAL" clId="{9BE23348-8BC6-46C1-AEBF-C888150FC6D1}" dt="2019-08-21T20:57:34.831" v="7" actId="20577"/>
            <ac:spMkLst>
              <pc:docMk/>
              <pc:sldMasterMk cId="0" sldId="2147483648"/>
              <pc:sldLayoutMk cId="1356359256" sldId="2147483655"/>
              <ac:spMk id="6" creationId="{9D2881BD-EEC7-4A82-968B-6BF1C764FA64}"/>
            </ac:spMkLst>
          </pc:spChg>
        </pc:sldLayoutChg>
        <pc:sldLayoutChg chg="modSp">
          <pc:chgData name="Hett, Chris" userId="39ce2610-977f-4bd2-9c12-4e1ed3bff433" providerId="ADAL" clId="{9BE23348-8BC6-46C1-AEBF-C888150FC6D1}" dt="2019-08-21T20:57:38.544" v="8" actId="20577"/>
          <pc:sldLayoutMkLst>
            <pc:docMk/>
            <pc:sldMasterMk cId="0" sldId="2147483648"/>
            <pc:sldLayoutMk cId="3269371078" sldId="2147483656"/>
          </pc:sldLayoutMkLst>
          <pc:spChg chg="mod">
            <ac:chgData name="Hett, Chris" userId="39ce2610-977f-4bd2-9c12-4e1ed3bff433" providerId="ADAL" clId="{9BE23348-8BC6-46C1-AEBF-C888150FC6D1}" dt="2019-08-21T20:57:38.544" v="8" actId="20577"/>
            <ac:spMkLst>
              <pc:docMk/>
              <pc:sldMasterMk cId="0" sldId="2147483648"/>
              <pc:sldLayoutMk cId="3269371078" sldId="2147483656"/>
              <ac:spMk id="8" creationId="{C3E2DECE-2EC5-4010-B0AD-507BCFDB1233}"/>
            </ac:spMkLst>
          </pc:spChg>
        </pc:sldLayoutChg>
        <pc:sldLayoutChg chg="modSp">
          <pc:chgData name="Hett, Chris" userId="39ce2610-977f-4bd2-9c12-4e1ed3bff433" providerId="ADAL" clId="{9BE23348-8BC6-46C1-AEBF-C888150FC6D1}" dt="2019-08-21T20:57:42.239" v="9" actId="20577"/>
          <pc:sldLayoutMkLst>
            <pc:docMk/>
            <pc:sldMasterMk cId="0" sldId="2147483648"/>
            <pc:sldLayoutMk cId="2068266545" sldId="2147483657"/>
          </pc:sldLayoutMkLst>
          <pc:spChg chg="mod">
            <ac:chgData name="Hett, Chris" userId="39ce2610-977f-4bd2-9c12-4e1ed3bff433" providerId="ADAL" clId="{9BE23348-8BC6-46C1-AEBF-C888150FC6D1}" dt="2019-08-21T20:57:42.239" v="9" actId="20577"/>
            <ac:spMkLst>
              <pc:docMk/>
              <pc:sldMasterMk cId="0" sldId="2147483648"/>
              <pc:sldLayoutMk cId="2068266545" sldId="2147483657"/>
              <ac:spMk id="8" creationId="{C4BF977A-BADD-4161-9C41-E2B7497168C0}"/>
            </ac:spMkLst>
          </pc:spChg>
        </pc:sldLayoutChg>
        <pc:sldLayoutChg chg="modSp">
          <pc:chgData name="Hett, Chris" userId="39ce2610-977f-4bd2-9c12-4e1ed3bff433" providerId="ADAL" clId="{9BE23348-8BC6-46C1-AEBF-C888150FC6D1}" dt="2019-08-21T20:57:45.009" v="10" actId="20577"/>
          <pc:sldLayoutMkLst>
            <pc:docMk/>
            <pc:sldMasterMk cId="0" sldId="2147483648"/>
            <pc:sldLayoutMk cId="1754103037" sldId="2147483658"/>
          </pc:sldLayoutMkLst>
          <pc:spChg chg="mod">
            <ac:chgData name="Hett, Chris" userId="39ce2610-977f-4bd2-9c12-4e1ed3bff433" providerId="ADAL" clId="{9BE23348-8BC6-46C1-AEBF-C888150FC6D1}" dt="2019-08-21T20:57:45.009" v="10" actId="20577"/>
            <ac:spMkLst>
              <pc:docMk/>
              <pc:sldMasterMk cId="0" sldId="2147483648"/>
              <pc:sldLayoutMk cId="1754103037" sldId="2147483658"/>
              <ac:spMk id="7" creationId="{9CF146E7-B54F-4037-9447-B57BBED8C0EA}"/>
            </ac:spMkLst>
          </pc:spChg>
        </pc:sldLayoutChg>
        <pc:sldLayoutChg chg="modSp">
          <pc:chgData name="Hett, Chris" userId="39ce2610-977f-4bd2-9c12-4e1ed3bff433" providerId="ADAL" clId="{9BE23348-8BC6-46C1-AEBF-C888150FC6D1}" dt="2019-08-21T20:57:48.436" v="11" actId="20577"/>
          <pc:sldLayoutMkLst>
            <pc:docMk/>
            <pc:sldMasterMk cId="0" sldId="2147483648"/>
            <pc:sldLayoutMk cId="1158582208" sldId="2147483659"/>
          </pc:sldLayoutMkLst>
          <pc:spChg chg="mod">
            <ac:chgData name="Hett, Chris" userId="39ce2610-977f-4bd2-9c12-4e1ed3bff433" providerId="ADAL" clId="{9BE23348-8BC6-46C1-AEBF-C888150FC6D1}" dt="2019-08-21T20:57:48.436" v="11" actId="20577"/>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BA431BAC-B69D-4097-A13C-1130567158FE}"/>
    <pc:docChg chg="custSel modMainMaster">
      <pc:chgData name="Hett, Chris" userId="39ce2610-977f-4bd2-9c12-4e1ed3bff433" providerId="ADAL" clId="{BA431BAC-B69D-4097-A13C-1130567158FE}" dt="2019-08-14T15:21:31.015" v="67"/>
      <pc:docMkLst>
        <pc:docMk/>
      </pc:docMkLst>
      <pc:sldMasterChg chg="modSldLayout">
        <pc:chgData name="Hett, Chris" userId="39ce2610-977f-4bd2-9c12-4e1ed3bff433" providerId="ADAL" clId="{BA431BAC-B69D-4097-A13C-1130567158FE}" dt="2019-08-14T15:21:31.015" v="67"/>
        <pc:sldMasterMkLst>
          <pc:docMk/>
          <pc:sldMasterMk cId="0" sldId="2147483648"/>
        </pc:sldMasterMkLst>
        <pc:sldLayoutChg chg="addSp">
          <pc:chgData name="Hett, Chris" userId="39ce2610-977f-4bd2-9c12-4e1ed3bff433" providerId="ADAL" clId="{BA431BAC-B69D-4097-A13C-1130567158FE}" dt="2019-08-14T15:21:17.354" v="61"/>
          <pc:sldLayoutMkLst>
            <pc:docMk/>
            <pc:sldMasterMk cId="0" sldId="2147483648"/>
            <pc:sldLayoutMk cId="1581084467" sldId="2147483649"/>
          </pc:sldLayoutMkLst>
          <pc:spChg chg="add">
            <ac:chgData name="Hett, Chris" userId="39ce2610-977f-4bd2-9c12-4e1ed3bff433" providerId="ADAL" clId="{BA431BAC-B69D-4097-A13C-1130567158FE}" dt="2019-08-14T15:21:17.354" v="61"/>
            <ac:spMkLst>
              <pc:docMk/>
              <pc:sldMasterMk cId="0" sldId="2147483648"/>
              <pc:sldLayoutMk cId="1581084467" sldId="2147483649"/>
              <ac:spMk id="7" creationId="{3164FACA-AE81-4C42-8635-D483BD1F5C2C}"/>
            </ac:spMkLst>
          </pc:spChg>
        </pc:sldLayoutChg>
        <pc:sldLayoutChg chg="addSp">
          <pc:chgData name="Hett, Chris" userId="39ce2610-977f-4bd2-9c12-4e1ed3bff433" providerId="ADAL" clId="{BA431BAC-B69D-4097-A13C-1130567158FE}" dt="2019-08-14T15:21:20.610" v="62"/>
          <pc:sldLayoutMkLst>
            <pc:docMk/>
            <pc:sldMasterMk cId="0" sldId="2147483648"/>
            <pc:sldLayoutMk cId="432741718" sldId="2147483650"/>
          </pc:sldLayoutMkLst>
          <pc:spChg chg="add">
            <ac:chgData name="Hett, Chris" userId="39ce2610-977f-4bd2-9c12-4e1ed3bff433" providerId="ADAL" clId="{BA431BAC-B69D-4097-A13C-1130567158FE}" dt="2019-08-14T15:21:20.610" v="62"/>
            <ac:spMkLst>
              <pc:docMk/>
              <pc:sldMasterMk cId="0" sldId="2147483648"/>
              <pc:sldLayoutMk cId="432741718" sldId="2147483650"/>
              <ac:spMk id="7" creationId="{AC3D06E3-E7BF-4D6F-99E2-62771A831EE6}"/>
            </ac:spMkLst>
          </pc:spChg>
        </pc:sldLayoutChg>
        <pc:sldLayoutChg chg="addSp">
          <pc:chgData name="Hett, Chris" userId="39ce2610-977f-4bd2-9c12-4e1ed3bff433" providerId="ADAL" clId="{BA431BAC-B69D-4097-A13C-1130567158FE}" dt="2019-08-14T15:21:22.850" v="63"/>
          <pc:sldLayoutMkLst>
            <pc:docMk/>
            <pc:sldMasterMk cId="0" sldId="2147483648"/>
            <pc:sldLayoutMk cId="1268856039" sldId="2147483651"/>
          </pc:sldLayoutMkLst>
          <pc:spChg chg="add">
            <ac:chgData name="Hett, Chris" userId="39ce2610-977f-4bd2-9c12-4e1ed3bff433" providerId="ADAL" clId="{BA431BAC-B69D-4097-A13C-1130567158FE}" dt="2019-08-14T15:21:22.850" v="63"/>
            <ac:spMkLst>
              <pc:docMk/>
              <pc:sldMasterMk cId="0" sldId="2147483648"/>
              <pc:sldLayoutMk cId="1268856039" sldId="2147483651"/>
              <ac:spMk id="7" creationId="{0772B55B-5CEC-4859-83EB-557C0555E4BA}"/>
            </ac:spMkLst>
          </pc:spChg>
        </pc:sldLayoutChg>
        <pc:sldLayoutChg chg="addSp">
          <pc:chgData name="Hett, Chris" userId="39ce2610-977f-4bd2-9c12-4e1ed3bff433" providerId="ADAL" clId="{BA431BAC-B69D-4097-A13C-1130567158FE}" dt="2019-08-14T15:21:25.126" v="64"/>
          <pc:sldLayoutMkLst>
            <pc:docMk/>
            <pc:sldMasterMk cId="0" sldId="2147483648"/>
            <pc:sldLayoutMk cId="976325109" sldId="2147483653"/>
          </pc:sldLayoutMkLst>
          <pc:spChg chg="add">
            <ac:chgData name="Hett, Chris" userId="39ce2610-977f-4bd2-9c12-4e1ed3bff433" providerId="ADAL" clId="{BA431BAC-B69D-4097-A13C-1130567158FE}" dt="2019-08-14T15:21:25.126" v="64"/>
            <ac:spMkLst>
              <pc:docMk/>
              <pc:sldMasterMk cId="0" sldId="2147483648"/>
              <pc:sldLayoutMk cId="976325109" sldId="2147483653"/>
              <ac:spMk id="10" creationId="{E90F481A-8B98-442D-8DEC-72472F2DE123}"/>
            </ac:spMkLst>
          </pc:spChg>
        </pc:sldLayoutChg>
        <pc:sldLayoutChg chg="addSp">
          <pc:chgData name="Hett, Chris" userId="39ce2610-977f-4bd2-9c12-4e1ed3bff433" providerId="ADAL" clId="{BA431BAC-B69D-4097-A13C-1130567158FE}" dt="2019-08-14T15:21:28.067" v="65"/>
          <pc:sldLayoutMkLst>
            <pc:docMk/>
            <pc:sldMasterMk cId="0" sldId="2147483648"/>
            <pc:sldLayoutMk cId="3602241939" sldId="2147483654"/>
          </pc:sldLayoutMkLst>
          <pc:spChg chg="add">
            <ac:chgData name="Hett, Chris" userId="39ce2610-977f-4bd2-9c12-4e1ed3bff433" providerId="ADAL" clId="{BA431BAC-B69D-4097-A13C-1130567158FE}" dt="2019-08-14T15:21:28.067" v="65"/>
            <ac:spMkLst>
              <pc:docMk/>
              <pc:sldMasterMk cId="0" sldId="2147483648"/>
              <pc:sldLayoutMk cId="3602241939" sldId="2147483654"/>
              <ac:spMk id="6" creationId="{186BE969-8F67-4D55-BC4D-1DF77BEE958B}"/>
            </ac:spMkLst>
          </pc:spChg>
        </pc:sldLayoutChg>
        <pc:sldLayoutChg chg="addSp delSp modSp">
          <pc:chgData name="Hett, Chris" userId="39ce2610-977f-4bd2-9c12-4e1ed3bff433" providerId="ADAL" clId="{BA431BAC-B69D-4097-A13C-1130567158FE}" dt="2019-08-14T15:21:31.015" v="67"/>
          <pc:sldLayoutMkLst>
            <pc:docMk/>
            <pc:sldMasterMk cId="0" sldId="2147483648"/>
            <pc:sldLayoutMk cId="1356359256" sldId="2147483655"/>
          </pc:sldLayoutMkLst>
          <pc:spChg chg="add del mod">
            <ac:chgData name="Hett, Chris" userId="39ce2610-977f-4bd2-9c12-4e1ed3bff433" providerId="ADAL" clId="{BA431BAC-B69D-4097-A13C-1130567158FE}" dt="2019-08-14T15:17:40.375" v="1"/>
            <ac:spMkLst>
              <pc:docMk/>
              <pc:sldMasterMk cId="0" sldId="2147483648"/>
              <pc:sldLayoutMk cId="1356359256" sldId="2147483655"/>
              <ac:spMk id="5" creationId="{4155BC2B-9F10-4DAF-9BE8-EADD91B9C678}"/>
            </ac:spMkLst>
          </pc:spChg>
          <pc:spChg chg="add mod">
            <ac:chgData name="Hett, Chris" userId="39ce2610-977f-4bd2-9c12-4e1ed3bff433" providerId="ADAL" clId="{BA431BAC-B69D-4097-A13C-1130567158FE}" dt="2019-08-14T15:19:35.499" v="56" actId="1036"/>
            <ac:spMkLst>
              <pc:docMk/>
              <pc:sldMasterMk cId="0" sldId="2147483648"/>
              <pc:sldLayoutMk cId="1356359256" sldId="2147483655"/>
              <ac:spMk id="6" creationId="{9D2881BD-EEC7-4A82-968B-6BF1C764FA64}"/>
            </ac:spMkLst>
          </pc:spChg>
          <pc:spChg chg="add del">
            <ac:chgData name="Hett, Chris" userId="39ce2610-977f-4bd2-9c12-4e1ed3bff433" providerId="ADAL" clId="{BA431BAC-B69D-4097-A13C-1130567158FE}" dt="2019-08-14T15:21:31.015" v="67"/>
            <ac:spMkLst>
              <pc:docMk/>
              <pc:sldMasterMk cId="0" sldId="2147483648"/>
              <pc:sldLayoutMk cId="1356359256" sldId="2147483655"/>
              <ac:spMk id="7" creationId="{3176737D-B417-4F94-99E3-2FE540D36366}"/>
            </ac:spMkLst>
          </pc:spChg>
        </pc:sldLayoutChg>
        <pc:sldLayoutChg chg="addSp">
          <pc:chgData name="Hett, Chris" userId="39ce2610-977f-4bd2-9c12-4e1ed3bff433" providerId="ADAL" clId="{BA431BAC-B69D-4097-A13C-1130567158FE}" dt="2019-08-14T15:20:37.733" v="57"/>
          <pc:sldLayoutMkLst>
            <pc:docMk/>
            <pc:sldMasterMk cId="0" sldId="2147483648"/>
            <pc:sldLayoutMk cId="3269371078" sldId="2147483656"/>
          </pc:sldLayoutMkLst>
          <pc:spChg chg="add">
            <ac:chgData name="Hett, Chris" userId="39ce2610-977f-4bd2-9c12-4e1ed3bff433" providerId="ADAL" clId="{BA431BAC-B69D-4097-A13C-1130567158FE}" dt="2019-08-14T15:20:37.733" v="57"/>
            <ac:spMkLst>
              <pc:docMk/>
              <pc:sldMasterMk cId="0" sldId="2147483648"/>
              <pc:sldLayoutMk cId="3269371078" sldId="2147483656"/>
              <ac:spMk id="8" creationId="{C3E2DECE-2EC5-4010-B0AD-507BCFDB1233}"/>
            </ac:spMkLst>
          </pc:spChg>
        </pc:sldLayoutChg>
        <pc:sldLayoutChg chg="addSp">
          <pc:chgData name="Hett, Chris" userId="39ce2610-977f-4bd2-9c12-4e1ed3bff433" providerId="ADAL" clId="{BA431BAC-B69D-4097-A13C-1130567158FE}" dt="2019-08-14T15:20:40.736" v="58"/>
          <pc:sldLayoutMkLst>
            <pc:docMk/>
            <pc:sldMasterMk cId="0" sldId="2147483648"/>
            <pc:sldLayoutMk cId="2068266545" sldId="2147483657"/>
          </pc:sldLayoutMkLst>
          <pc:spChg chg="add">
            <ac:chgData name="Hett, Chris" userId="39ce2610-977f-4bd2-9c12-4e1ed3bff433" providerId="ADAL" clId="{BA431BAC-B69D-4097-A13C-1130567158FE}" dt="2019-08-14T15:20:40.736" v="58"/>
            <ac:spMkLst>
              <pc:docMk/>
              <pc:sldMasterMk cId="0" sldId="2147483648"/>
              <pc:sldLayoutMk cId="2068266545" sldId="2147483657"/>
              <ac:spMk id="8" creationId="{C4BF977A-BADD-4161-9C41-E2B7497168C0}"/>
            </ac:spMkLst>
          </pc:spChg>
        </pc:sldLayoutChg>
        <pc:sldLayoutChg chg="addSp">
          <pc:chgData name="Hett, Chris" userId="39ce2610-977f-4bd2-9c12-4e1ed3bff433" providerId="ADAL" clId="{BA431BAC-B69D-4097-A13C-1130567158FE}" dt="2019-08-14T15:20:42.357" v="59"/>
          <pc:sldLayoutMkLst>
            <pc:docMk/>
            <pc:sldMasterMk cId="0" sldId="2147483648"/>
            <pc:sldLayoutMk cId="1754103037" sldId="2147483658"/>
          </pc:sldLayoutMkLst>
          <pc:spChg chg="add">
            <ac:chgData name="Hett, Chris" userId="39ce2610-977f-4bd2-9c12-4e1ed3bff433" providerId="ADAL" clId="{BA431BAC-B69D-4097-A13C-1130567158FE}" dt="2019-08-14T15:20:42.357" v="59"/>
            <ac:spMkLst>
              <pc:docMk/>
              <pc:sldMasterMk cId="0" sldId="2147483648"/>
              <pc:sldLayoutMk cId="1754103037" sldId="2147483658"/>
              <ac:spMk id="7" creationId="{9CF146E7-B54F-4037-9447-B57BBED8C0EA}"/>
            </ac:spMkLst>
          </pc:spChg>
        </pc:sldLayoutChg>
        <pc:sldLayoutChg chg="addSp">
          <pc:chgData name="Hett, Chris" userId="39ce2610-977f-4bd2-9c12-4e1ed3bff433" providerId="ADAL" clId="{BA431BAC-B69D-4097-A13C-1130567158FE}" dt="2019-08-14T15:20:44.011" v="60"/>
          <pc:sldLayoutMkLst>
            <pc:docMk/>
            <pc:sldMasterMk cId="0" sldId="2147483648"/>
            <pc:sldLayoutMk cId="1158582208" sldId="2147483659"/>
          </pc:sldLayoutMkLst>
          <pc:spChg chg="add">
            <ac:chgData name="Hett, Chris" userId="39ce2610-977f-4bd2-9c12-4e1ed3bff433" providerId="ADAL" clId="{BA431BAC-B69D-4097-A13C-1130567158FE}" dt="2019-08-14T15:20:44.011" v="60"/>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EF46893-140E-4801-BDD4-4364670BACE3}"/>
    <pc:docChg chg="modSld">
      <pc:chgData name="Hett, Chris" userId="39ce2610-977f-4bd2-9c12-4e1ed3bff433" providerId="ADAL" clId="{4EF46893-140E-4801-BDD4-4364670BACE3}" dt="2019-09-04T20:13:50.213" v="6" actId="20577"/>
      <pc:docMkLst>
        <pc:docMk/>
      </pc:docMkLst>
      <pc:sldChg chg="modSp">
        <pc:chgData name="Hett, Chris" userId="39ce2610-977f-4bd2-9c12-4e1ed3bff433" providerId="ADAL" clId="{4EF46893-140E-4801-BDD4-4364670BACE3}" dt="2019-09-04T20:13:50.213" v="6" actId="20577"/>
        <pc:sldMkLst>
          <pc:docMk/>
          <pc:sldMk cId="1228895665" sldId="269"/>
        </pc:sldMkLst>
        <pc:spChg chg="mod">
          <ac:chgData name="Hett, Chris" userId="39ce2610-977f-4bd2-9c12-4e1ed3bff433" providerId="ADAL" clId="{4EF46893-140E-4801-BDD4-4364670BACE3}" dt="2019-09-04T20:13:50.213" v="6" actId="20577"/>
          <ac:spMkLst>
            <pc:docMk/>
            <pc:sldMk cId="1228895665" sldId="269"/>
            <ac:spMk id="4099" creationId="{EFD4D555-8C9F-4D2B-8B38-7E3BA012AA7C}"/>
          </ac:spMkLst>
        </pc:spChg>
      </pc:sldChg>
    </pc:docChg>
  </pc:docChgLst>
  <pc:docChgLst>
    <pc:chgData name="Hett, Chris" userId="39ce2610-977f-4bd2-9c12-4e1ed3bff433" providerId="ADAL" clId="{90C36914-9E4F-40ED-913E-17A83B44AD6E}"/>
    <pc:docChg chg="custSel addSld modSld sldOrd modMainMaster">
      <pc:chgData name="Hett, Chris" userId="39ce2610-977f-4bd2-9c12-4e1ed3bff433" providerId="ADAL" clId="{90C36914-9E4F-40ED-913E-17A83B44AD6E}" dt="2019-09-04T17:21:38.091" v="345"/>
      <pc:docMkLst>
        <pc:docMk/>
      </pc:docMkLst>
      <pc:sldChg chg="modSp">
        <pc:chgData name="Hett, Chris" userId="39ce2610-977f-4bd2-9c12-4e1ed3bff433" providerId="ADAL" clId="{90C36914-9E4F-40ED-913E-17A83B44AD6E}" dt="2019-09-04T12:52:37.195" v="154" actId="207"/>
        <pc:sldMkLst>
          <pc:docMk/>
          <pc:sldMk cId="3330976130" sldId="263"/>
        </pc:sldMkLst>
        <pc:spChg chg="mod">
          <ac:chgData name="Hett, Chris" userId="39ce2610-977f-4bd2-9c12-4e1ed3bff433" providerId="ADAL" clId="{90C36914-9E4F-40ED-913E-17A83B44AD6E}" dt="2019-09-04T12:52:37.195" v="154" actId="207"/>
          <ac:spMkLst>
            <pc:docMk/>
            <pc:sldMk cId="3330976130" sldId="263"/>
            <ac:spMk id="4099" creationId="{EFD4D555-8C9F-4D2B-8B38-7E3BA012AA7C}"/>
          </ac:spMkLst>
        </pc:spChg>
      </pc:sldChg>
      <pc:sldChg chg="modSp">
        <pc:chgData name="Hett, Chris" userId="39ce2610-977f-4bd2-9c12-4e1ed3bff433" providerId="ADAL" clId="{90C36914-9E4F-40ED-913E-17A83B44AD6E}" dt="2019-09-04T12:37:54.732" v="23" actId="20577"/>
        <pc:sldMkLst>
          <pc:docMk/>
          <pc:sldMk cId="2273273827" sldId="264"/>
        </pc:sldMkLst>
        <pc:graphicFrameChg chg="modGraphic">
          <ac:chgData name="Hett, Chris" userId="39ce2610-977f-4bd2-9c12-4e1ed3bff433" providerId="ADAL" clId="{90C36914-9E4F-40ED-913E-17A83B44AD6E}" dt="2019-09-04T12:37:54.732" v="23" actId="20577"/>
          <ac:graphicFrameMkLst>
            <pc:docMk/>
            <pc:sldMk cId="2273273827" sldId="264"/>
            <ac:graphicFrameMk id="8" creationId="{ABF41952-2893-42F9-B017-4BF916D9FB1B}"/>
          </ac:graphicFrameMkLst>
        </pc:graphicFrameChg>
      </pc:sldChg>
      <pc:sldChg chg="modSp">
        <pc:chgData name="Hett, Chris" userId="39ce2610-977f-4bd2-9c12-4e1ed3bff433" providerId="ADAL" clId="{90C36914-9E4F-40ED-913E-17A83B44AD6E}" dt="2019-09-04T12:38:22.002" v="36" actId="20577"/>
        <pc:sldMkLst>
          <pc:docMk/>
          <pc:sldMk cId="297071150" sldId="265"/>
        </pc:sldMkLst>
        <pc:graphicFrameChg chg="modGraphic">
          <ac:chgData name="Hett, Chris" userId="39ce2610-977f-4bd2-9c12-4e1ed3bff433" providerId="ADAL" clId="{90C36914-9E4F-40ED-913E-17A83B44AD6E}" dt="2019-09-04T12:38:22.002" v="36" actId="20577"/>
          <ac:graphicFrameMkLst>
            <pc:docMk/>
            <pc:sldMk cId="297071150" sldId="265"/>
            <ac:graphicFrameMk id="13" creationId="{BF3704AD-76B0-47DC-84B1-CFEA8CA729FE}"/>
          </ac:graphicFrameMkLst>
        </pc:graphicFrameChg>
      </pc:sldChg>
      <pc:sldChg chg="modSp">
        <pc:chgData name="Hett, Chris" userId="39ce2610-977f-4bd2-9c12-4e1ed3bff433" providerId="ADAL" clId="{90C36914-9E4F-40ED-913E-17A83B44AD6E}" dt="2019-09-04T17:18:17.641" v="266" actId="207"/>
        <pc:sldMkLst>
          <pc:docMk/>
          <pc:sldMk cId="2413003100" sldId="266"/>
        </pc:sldMkLst>
        <pc:spChg chg="mod">
          <ac:chgData name="Hett, Chris" userId="39ce2610-977f-4bd2-9c12-4e1ed3bff433" providerId="ADAL" clId="{90C36914-9E4F-40ED-913E-17A83B44AD6E}" dt="2019-09-04T17:18:17.641" v="266" actId="207"/>
          <ac:spMkLst>
            <pc:docMk/>
            <pc:sldMk cId="2413003100" sldId="266"/>
            <ac:spMk id="4099" creationId="{EFD4D555-8C9F-4D2B-8B38-7E3BA012AA7C}"/>
          </ac:spMkLst>
        </pc:spChg>
      </pc:sldChg>
      <pc:sldChg chg="modSp add ord">
        <pc:chgData name="Hett, Chris" userId="39ce2610-977f-4bd2-9c12-4e1ed3bff433" providerId="ADAL" clId="{90C36914-9E4F-40ED-913E-17A83B44AD6E}" dt="2019-09-04T17:21:38.091" v="345"/>
        <pc:sldMkLst>
          <pc:docMk/>
          <pc:sldMk cId="1228895665" sldId="269"/>
        </pc:sldMkLst>
        <pc:spChg chg="mod">
          <ac:chgData name="Hett, Chris" userId="39ce2610-977f-4bd2-9c12-4e1ed3bff433" providerId="ADAL" clId="{90C36914-9E4F-40ED-913E-17A83B44AD6E}" dt="2019-09-04T17:21:10.657" v="342" actId="207"/>
          <ac:spMkLst>
            <pc:docMk/>
            <pc:sldMk cId="1228895665" sldId="269"/>
            <ac:spMk id="4099" creationId="{EFD4D555-8C9F-4D2B-8B38-7E3BA012AA7C}"/>
          </ac:spMkLst>
        </pc:spChg>
      </pc:sldChg>
      <pc:sldMasterChg chg="modSldLayout">
        <pc:chgData name="Hett, Chris" userId="39ce2610-977f-4bd2-9c12-4e1ed3bff433" providerId="ADAL" clId="{90C36914-9E4F-40ED-913E-17A83B44AD6E}" dt="2019-09-04T12:37:11.732" v="10" actId="20577"/>
        <pc:sldMasterMkLst>
          <pc:docMk/>
          <pc:sldMasterMk cId="0" sldId="2147483648"/>
        </pc:sldMasterMkLst>
        <pc:sldLayoutChg chg="modSp">
          <pc:chgData name="Hett, Chris" userId="39ce2610-977f-4bd2-9c12-4e1ed3bff433" providerId="ADAL" clId="{90C36914-9E4F-40ED-913E-17A83B44AD6E}" dt="2019-09-04T12:36:55.931" v="6" actId="20577"/>
          <pc:sldLayoutMkLst>
            <pc:docMk/>
            <pc:sldMasterMk cId="0" sldId="2147483648"/>
            <pc:sldLayoutMk cId="1581084467" sldId="2147483649"/>
          </pc:sldLayoutMkLst>
          <pc:spChg chg="mod">
            <ac:chgData name="Hett, Chris" userId="39ce2610-977f-4bd2-9c12-4e1ed3bff433" providerId="ADAL" clId="{90C36914-9E4F-40ED-913E-17A83B44AD6E}" dt="2019-09-04T12:36:55.931" v="6" actId="20577"/>
            <ac:spMkLst>
              <pc:docMk/>
              <pc:sldMasterMk cId="0" sldId="2147483648"/>
              <pc:sldLayoutMk cId="1581084467" sldId="2147483649"/>
              <ac:spMk id="7" creationId="{3164FACA-AE81-4C42-8635-D483BD1F5C2C}"/>
            </ac:spMkLst>
          </pc:spChg>
        </pc:sldLayoutChg>
        <pc:sldLayoutChg chg="modSp">
          <pc:chgData name="Hett, Chris" userId="39ce2610-977f-4bd2-9c12-4e1ed3bff433" providerId="ADAL" clId="{90C36914-9E4F-40ED-913E-17A83B44AD6E}" dt="2019-09-04T12:37:00.884" v="7" actId="20577"/>
          <pc:sldLayoutMkLst>
            <pc:docMk/>
            <pc:sldMasterMk cId="0" sldId="2147483648"/>
            <pc:sldLayoutMk cId="432741718" sldId="2147483650"/>
          </pc:sldLayoutMkLst>
          <pc:spChg chg="mod">
            <ac:chgData name="Hett, Chris" userId="39ce2610-977f-4bd2-9c12-4e1ed3bff433" providerId="ADAL" clId="{90C36914-9E4F-40ED-913E-17A83B44AD6E}" dt="2019-09-04T12:37:00.884" v="7" actId="20577"/>
            <ac:spMkLst>
              <pc:docMk/>
              <pc:sldMasterMk cId="0" sldId="2147483648"/>
              <pc:sldLayoutMk cId="432741718" sldId="2147483650"/>
              <ac:spMk id="7" creationId="{AC3D06E3-E7BF-4D6F-99E2-62771A831EE6}"/>
            </ac:spMkLst>
          </pc:spChg>
        </pc:sldLayoutChg>
        <pc:sldLayoutChg chg="modSp">
          <pc:chgData name="Hett, Chris" userId="39ce2610-977f-4bd2-9c12-4e1ed3bff433" providerId="ADAL" clId="{90C36914-9E4F-40ED-913E-17A83B44AD6E}" dt="2019-09-04T12:37:03.898" v="8" actId="20577"/>
          <pc:sldLayoutMkLst>
            <pc:docMk/>
            <pc:sldMasterMk cId="0" sldId="2147483648"/>
            <pc:sldLayoutMk cId="1268856039" sldId="2147483651"/>
          </pc:sldLayoutMkLst>
          <pc:spChg chg="mod">
            <ac:chgData name="Hett, Chris" userId="39ce2610-977f-4bd2-9c12-4e1ed3bff433" providerId="ADAL" clId="{90C36914-9E4F-40ED-913E-17A83B44AD6E}" dt="2019-09-04T12:37:03.898" v="8" actId="20577"/>
            <ac:spMkLst>
              <pc:docMk/>
              <pc:sldMasterMk cId="0" sldId="2147483648"/>
              <pc:sldLayoutMk cId="1268856039" sldId="2147483651"/>
              <ac:spMk id="7" creationId="{0772B55B-5CEC-4859-83EB-557C0555E4BA}"/>
            </ac:spMkLst>
          </pc:spChg>
        </pc:sldLayoutChg>
        <pc:sldLayoutChg chg="modSp">
          <pc:chgData name="Hett, Chris" userId="39ce2610-977f-4bd2-9c12-4e1ed3bff433" providerId="ADAL" clId="{90C36914-9E4F-40ED-913E-17A83B44AD6E}" dt="2019-09-04T12:37:08.729" v="9" actId="20577"/>
          <pc:sldLayoutMkLst>
            <pc:docMk/>
            <pc:sldMasterMk cId="0" sldId="2147483648"/>
            <pc:sldLayoutMk cId="976325109" sldId="2147483653"/>
          </pc:sldLayoutMkLst>
          <pc:spChg chg="mod">
            <ac:chgData name="Hett, Chris" userId="39ce2610-977f-4bd2-9c12-4e1ed3bff433" providerId="ADAL" clId="{90C36914-9E4F-40ED-913E-17A83B44AD6E}" dt="2019-09-04T12:37:08.729" v="9" actId="20577"/>
            <ac:spMkLst>
              <pc:docMk/>
              <pc:sldMasterMk cId="0" sldId="2147483648"/>
              <pc:sldLayoutMk cId="976325109" sldId="2147483653"/>
              <ac:spMk id="10" creationId="{E90F481A-8B98-442D-8DEC-72472F2DE123}"/>
            </ac:spMkLst>
          </pc:spChg>
        </pc:sldLayoutChg>
        <pc:sldLayoutChg chg="modSp">
          <pc:chgData name="Hett, Chris" userId="39ce2610-977f-4bd2-9c12-4e1ed3bff433" providerId="ADAL" clId="{90C36914-9E4F-40ED-913E-17A83B44AD6E}" dt="2019-09-04T12:37:11.732" v="10" actId="20577"/>
          <pc:sldLayoutMkLst>
            <pc:docMk/>
            <pc:sldMasterMk cId="0" sldId="2147483648"/>
            <pc:sldLayoutMk cId="3602241939" sldId="2147483654"/>
          </pc:sldLayoutMkLst>
          <pc:spChg chg="mod">
            <ac:chgData name="Hett, Chris" userId="39ce2610-977f-4bd2-9c12-4e1ed3bff433" providerId="ADAL" clId="{90C36914-9E4F-40ED-913E-17A83B44AD6E}" dt="2019-09-04T12:37:11.732" v="10" actId="20577"/>
            <ac:spMkLst>
              <pc:docMk/>
              <pc:sldMasterMk cId="0" sldId="2147483648"/>
              <pc:sldLayoutMk cId="3602241939" sldId="2147483654"/>
              <ac:spMk id="6" creationId="{186BE969-8F67-4D55-BC4D-1DF77BEE958B}"/>
            </ac:spMkLst>
          </pc:spChg>
        </pc:sldLayoutChg>
        <pc:sldLayoutChg chg="modSp">
          <pc:chgData name="Hett, Chris" userId="39ce2610-977f-4bd2-9c12-4e1ed3bff433" providerId="ADAL" clId="{90C36914-9E4F-40ED-913E-17A83B44AD6E}" dt="2019-09-04T12:36:33.650" v="1" actId="20577"/>
          <pc:sldLayoutMkLst>
            <pc:docMk/>
            <pc:sldMasterMk cId="0" sldId="2147483648"/>
            <pc:sldLayoutMk cId="1356359256" sldId="2147483655"/>
          </pc:sldLayoutMkLst>
          <pc:spChg chg="mod">
            <ac:chgData name="Hett, Chris" userId="39ce2610-977f-4bd2-9c12-4e1ed3bff433" providerId="ADAL" clId="{90C36914-9E4F-40ED-913E-17A83B44AD6E}" dt="2019-09-04T12:36:33.650" v="1" actId="20577"/>
            <ac:spMkLst>
              <pc:docMk/>
              <pc:sldMasterMk cId="0" sldId="2147483648"/>
              <pc:sldLayoutMk cId="1356359256" sldId="2147483655"/>
              <ac:spMk id="6" creationId="{9D2881BD-EEC7-4A82-968B-6BF1C764FA64}"/>
            </ac:spMkLst>
          </pc:spChg>
        </pc:sldLayoutChg>
        <pc:sldLayoutChg chg="modSp">
          <pc:chgData name="Hett, Chris" userId="39ce2610-977f-4bd2-9c12-4e1ed3bff433" providerId="ADAL" clId="{90C36914-9E4F-40ED-913E-17A83B44AD6E}" dt="2019-09-04T12:36:37.700" v="2" actId="20577"/>
          <pc:sldLayoutMkLst>
            <pc:docMk/>
            <pc:sldMasterMk cId="0" sldId="2147483648"/>
            <pc:sldLayoutMk cId="3269371078" sldId="2147483656"/>
          </pc:sldLayoutMkLst>
          <pc:spChg chg="mod">
            <ac:chgData name="Hett, Chris" userId="39ce2610-977f-4bd2-9c12-4e1ed3bff433" providerId="ADAL" clId="{90C36914-9E4F-40ED-913E-17A83B44AD6E}" dt="2019-09-04T12:36:37.700" v="2" actId="20577"/>
            <ac:spMkLst>
              <pc:docMk/>
              <pc:sldMasterMk cId="0" sldId="2147483648"/>
              <pc:sldLayoutMk cId="3269371078" sldId="2147483656"/>
              <ac:spMk id="8" creationId="{C3E2DECE-2EC5-4010-B0AD-507BCFDB1233}"/>
            </ac:spMkLst>
          </pc:spChg>
        </pc:sldLayoutChg>
        <pc:sldLayoutChg chg="modSp">
          <pc:chgData name="Hett, Chris" userId="39ce2610-977f-4bd2-9c12-4e1ed3bff433" providerId="ADAL" clId="{90C36914-9E4F-40ED-913E-17A83B44AD6E}" dt="2019-09-04T12:36:41.173" v="3" actId="20577"/>
          <pc:sldLayoutMkLst>
            <pc:docMk/>
            <pc:sldMasterMk cId="0" sldId="2147483648"/>
            <pc:sldLayoutMk cId="2068266545" sldId="2147483657"/>
          </pc:sldLayoutMkLst>
          <pc:spChg chg="mod">
            <ac:chgData name="Hett, Chris" userId="39ce2610-977f-4bd2-9c12-4e1ed3bff433" providerId="ADAL" clId="{90C36914-9E4F-40ED-913E-17A83B44AD6E}" dt="2019-09-04T12:36:41.173" v="3" actId="20577"/>
            <ac:spMkLst>
              <pc:docMk/>
              <pc:sldMasterMk cId="0" sldId="2147483648"/>
              <pc:sldLayoutMk cId="2068266545" sldId="2147483657"/>
              <ac:spMk id="8" creationId="{C4BF977A-BADD-4161-9C41-E2B7497168C0}"/>
            </ac:spMkLst>
          </pc:spChg>
        </pc:sldLayoutChg>
        <pc:sldLayoutChg chg="modSp">
          <pc:chgData name="Hett, Chris" userId="39ce2610-977f-4bd2-9c12-4e1ed3bff433" providerId="ADAL" clId="{90C36914-9E4F-40ED-913E-17A83B44AD6E}" dt="2019-09-04T12:36:44.519" v="4" actId="20577"/>
          <pc:sldLayoutMkLst>
            <pc:docMk/>
            <pc:sldMasterMk cId="0" sldId="2147483648"/>
            <pc:sldLayoutMk cId="1754103037" sldId="2147483658"/>
          </pc:sldLayoutMkLst>
          <pc:spChg chg="mod">
            <ac:chgData name="Hett, Chris" userId="39ce2610-977f-4bd2-9c12-4e1ed3bff433" providerId="ADAL" clId="{90C36914-9E4F-40ED-913E-17A83B44AD6E}" dt="2019-09-04T12:36:44.519" v="4" actId="20577"/>
            <ac:spMkLst>
              <pc:docMk/>
              <pc:sldMasterMk cId="0" sldId="2147483648"/>
              <pc:sldLayoutMk cId="1754103037" sldId="2147483658"/>
              <ac:spMk id="7" creationId="{9CF146E7-B54F-4037-9447-B57BBED8C0EA}"/>
            </ac:spMkLst>
          </pc:spChg>
        </pc:sldLayoutChg>
        <pc:sldLayoutChg chg="modSp">
          <pc:chgData name="Hett, Chris" userId="39ce2610-977f-4bd2-9c12-4e1ed3bff433" providerId="ADAL" clId="{90C36914-9E4F-40ED-913E-17A83B44AD6E}" dt="2019-09-04T12:36:48.222" v="5" actId="20577"/>
          <pc:sldLayoutMkLst>
            <pc:docMk/>
            <pc:sldMasterMk cId="0" sldId="2147483648"/>
            <pc:sldLayoutMk cId="1158582208" sldId="2147483659"/>
          </pc:sldLayoutMkLst>
          <pc:spChg chg="mod">
            <ac:chgData name="Hett, Chris" userId="39ce2610-977f-4bd2-9c12-4e1ed3bff433" providerId="ADAL" clId="{90C36914-9E4F-40ED-913E-17A83B44AD6E}" dt="2019-09-04T12:36:48.222" v="5" actId="20577"/>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075AF86-8286-400D-978F-86C78F92827B}"/>
    <pc:docChg chg="undo custSel addSld delSld modSld delMainMaster modMainMaster">
      <pc:chgData name="Hett, Chris" userId="39ce2610-977f-4bd2-9c12-4e1ed3bff433" providerId="ADAL" clId="{4075AF86-8286-400D-978F-86C78F92827B}" dt="2019-08-14T13:21:21.273" v="1189" actId="20577"/>
      <pc:docMkLst>
        <pc:docMk/>
      </pc:docMkLst>
      <pc:sldChg chg="modSp">
        <pc:chgData name="Hett, Chris" userId="39ce2610-977f-4bd2-9c12-4e1ed3bff433" providerId="ADAL" clId="{4075AF86-8286-400D-978F-86C78F92827B}" dt="2019-08-14T13:07:01.188" v="556" actId="14100"/>
        <pc:sldMkLst>
          <pc:docMk/>
          <pc:sldMk cId="0" sldId="256"/>
        </pc:sldMkLst>
        <pc:spChg chg="mod">
          <ac:chgData name="Hett, Chris" userId="39ce2610-977f-4bd2-9c12-4e1ed3bff433" providerId="ADAL" clId="{4075AF86-8286-400D-978F-86C78F92827B}" dt="2019-08-14T10:56:52.996" v="405"/>
          <ac:spMkLst>
            <pc:docMk/>
            <pc:sldMk cId="0" sldId="256"/>
            <ac:spMk id="4" creationId="{02DEA815-5FC8-408C-A02D-DF5C5C31215E}"/>
          </ac:spMkLst>
        </pc:spChg>
        <pc:spChg chg="mod">
          <ac:chgData name="Hett, Chris" userId="39ce2610-977f-4bd2-9c12-4e1ed3bff433" providerId="ADAL" clId="{4075AF86-8286-400D-978F-86C78F92827B}" dt="2019-08-14T10:57:15.989" v="407"/>
          <ac:spMkLst>
            <pc:docMk/>
            <pc:sldMk cId="0" sldId="256"/>
            <ac:spMk id="5" creationId="{CC8CE42F-AF53-4C8E-AC20-9280E9ACC3B8}"/>
          </ac:spMkLst>
        </pc:spChg>
        <pc:spChg chg="mod">
          <ac:chgData name="Hett, Chris" userId="39ce2610-977f-4bd2-9c12-4e1ed3bff433" providerId="ADAL" clId="{4075AF86-8286-400D-978F-86C78F92827B}" dt="2019-08-14T13:06:56.004" v="555" actId="14100"/>
          <ac:spMkLst>
            <pc:docMk/>
            <pc:sldMk cId="0" sldId="256"/>
            <ac:spMk id="4098" creationId="{81CBD160-04C6-453C-82A1-AA52F4D0DB89}"/>
          </ac:spMkLst>
        </pc:spChg>
        <pc:spChg chg="mod">
          <ac:chgData name="Hett, Chris" userId="39ce2610-977f-4bd2-9c12-4e1ed3bff433" providerId="ADAL" clId="{4075AF86-8286-400D-978F-86C78F92827B}" dt="2019-08-14T13:07:01.188" v="556" actId="14100"/>
          <ac:spMkLst>
            <pc:docMk/>
            <pc:sldMk cId="0" sldId="256"/>
            <ac:spMk id="4099" creationId="{EFD4D555-8C9F-4D2B-8B38-7E3BA012AA7C}"/>
          </ac:spMkLst>
        </pc:spChg>
      </pc:sldChg>
      <pc:sldChg chg="delSp modSp">
        <pc:chgData name="Hett, Chris" userId="39ce2610-977f-4bd2-9c12-4e1ed3bff433" providerId="ADAL" clId="{4075AF86-8286-400D-978F-86C78F92827B}" dt="2019-08-14T13:20:43.453" v="1183" actId="20577"/>
        <pc:sldMkLst>
          <pc:docMk/>
          <pc:sldMk cId="0" sldId="259"/>
        </pc:sldMkLst>
        <pc:spChg chg="mod">
          <ac:chgData name="Hett, Chris" userId="39ce2610-977f-4bd2-9c12-4e1ed3bff433" providerId="ADAL" clId="{4075AF86-8286-400D-978F-86C78F92827B}" dt="2019-08-13T20:46:27.820" v="114" actId="20577"/>
          <ac:spMkLst>
            <pc:docMk/>
            <pc:sldMk cId="0" sldId="259"/>
            <ac:spMk id="4" creationId="{4FE577A6-828B-4625-8F23-1BA8F73FC3AE}"/>
          </ac:spMkLst>
        </pc:spChg>
        <pc:spChg chg="mod">
          <ac:chgData name="Hett, Chris" userId="39ce2610-977f-4bd2-9c12-4e1ed3bff433" providerId="ADAL" clId="{4075AF86-8286-400D-978F-86C78F92827B}" dt="2019-08-13T20:46:41.459" v="155" actId="20577"/>
          <ac:spMkLst>
            <pc:docMk/>
            <pc:sldMk cId="0" sldId="259"/>
            <ac:spMk id="5" creationId="{AAE3EB75-1E33-499C-933E-9867BAF0FC1D}"/>
          </ac:spMkLst>
        </pc:spChg>
        <pc:spChg chg="del">
          <ac:chgData name="Hett, Chris" userId="39ce2610-977f-4bd2-9c12-4e1ed3bff433" providerId="ADAL" clId="{4075AF86-8286-400D-978F-86C78F92827B}" dt="2019-08-14T13:18:59.996" v="1125" actId="478"/>
          <ac:spMkLst>
            <pc:docMk/>
            <pc:sldMk cId="0" sldId="259"/>
            <ac:spMk id="27650" creationId="{4EF2C2BA-C9F1-45F2-8A4C-F1725A1FA00A}"/>
          </ac:spMkLst>
        </pc:spChg>
        <pc:spChg chg="mod">
          <ac:chgData name="Hett, Chris" userId="39ce2610-977f-4bd2-9c12-4e1ed3bff433" providerId="ADAL" clId="{4075AF86-8286-400D-978F-86C78F92827B}" dt="2019-08-14T13:20:43.453" v="1183" actId="20577"/>
          <ac:spMkLst>
            <pc:docMk/>
            <pc:sldMk cId="0" sldId="259"/>
            <ac:spMk id="27651" creationId="{8AFF2A75-954A-47E5-B3C2-A00B8CF88E1D}"/>
          </ac:spMkLst>
        </pc:spChg>
      </pc:sldChg>
      <pc:sldChg chg="addSp modSp add">
        <pc:chgData name="Hett, Chris" userId="39ce2610-977f-4bd2-9c12-4e1ed3bff433" providerId="ADAL" clId="{4075AF86-8286-400D-978F-86C78F92827B}" dt="2019-08-14T13:21:21.273" v="1189" actId="20577"/>
        <pc:sldMkLst>
          <pc:docMk/>
          <pc:sldMk cId="3831232866" sldId="261"/>
        </pc:sldMkLst>
        <pc:spChg chg="mod">
          <ac:chgData name="Hett, Chris" userId="39ce2610-977f-4bd2-9c12-4e1ed3bff433" providerId="ADAL" clId="{4075AF86-8286-400D-978F-86C78F92827B}" dt="2019-08-14T13:21:21.273" v="1189" actId="20577"/>
          <ac:spMkLst>
            <pc:docMk/>
            <pc:sldMk cId="3831232866" sldId="261"/>
            <ac:spMk id="4099" creationId="{EFD4D555-8C9F-4D2B-8B38-7E3BA012AA7C}"/>
          </ac:spMkLst>
        </pc:spChg>
        <pc:picChg chg="add mod">
          <ac:chgData name="Hett, Chris" userId="39ce2610-977f-4bd2-9c12-4e1ed3bff433" providerId="ADAL" clId="{4075AF86-8286-400D-978F-86C78F92827B}" dt="2019-08-14T13:09:19.380" v="751" actId="1076"/>
          <ac:picMkLst>
            <pc:docMk/>
            <pc:sldMk cId="3831232866" sldId="261"/>
            <ac:picMk id="2" creationId="{D6ADBD16-5DF2-4D56-97C3-C9D71DE73FBE}"/>
          </ac:picMkLst>
        </pc:picChg>
      </pc:sldChg>
      <pc:sldChg chg="addSp delSp modSp add">
        <pc:chgData name="Hett, Chris" userId="39ce2610-977f-4bd2-9c12-4e1ed3bff433" providerId="ADAL" clId="{4075AF86-8286-400D-978F-86C78F92827B}" dt="2019-08-14T13:17:16.728" v="1109" actId="20577"/>
        <pc:sldMkLst>
          <pc:docMk/>
          <pc:sldMk cId="3330976130" sldId="263"/>
        </pc:sldMkLst>
        <pc:spChg chg="add del mod">
          <ac:chgData name="Hett, Chris" userId="39ce2610-977f-4bd2-9c12-4e1ed3bff433" providerId="ADAL" clId="{4075AF86-8286-400D-978F-86C78F92827B}" dt="2019-08-14T13:15:57.461" v="1059" actId="478"/>
          <ac:spMkLst>
            <pc:docMk/>
            <pc:sldMk cId="3330976130" sldId="263"/>
            <ac:spMk id="2" creationId="{5BE611F4-76E8-4917-A65B-0A583E120721}"/>
          </ac:spMkLst>
        </pc:spChg>
        <pc:spChg chg="add del mod">
          <ac:chgData name="Hett, Chris" userId="39ce2610-977f-4bd2-9c12-4e1ed3bff433" providerId="ADAL" clId="{4075AF86-8286-400D-978F-86C78F92827B}" dt="2019-08-14T13:17:16.728" v="1109" actId="20577"/>
          <ac:spMkLst>
            <pc:docMk/>
            <pc:sldMk cId="3330976130" sldId="263"/>
            <ac:spMk id="4099" creationId="{EFD4D555-8C9F-4D2B-8B38-7E3BA012AA7C}"/>
          </ac:spMkLst>
        </pc:spChg>
        <pc:graphicFrameChg chg="del mod modGraphic">
          <ac:chgData name="Hett, Chris" userId="39ce2610-977f-4bd2-9c12-4e1ed3bff433" providerId="ADAL" clId="{4075AF86-8286-400D-978F-86C78F92827B}" dt="2019-08-14T13:17:11.944" v="1106" actId="478"/>
          <ac:graphicFrameMkLst>
            <pc:docMk/>
            <pc:sldMk cId="3330976130" sldId="263"/>
            <ac:graphicFrameMk id="3" creationId="{91435D15-5991-4EA0-BDE5-C35A83535E0B}"/>
          </ac:graphicFrameMkLst>
        </pc:graphicFrameChg>
      </pc:sldChg>
      <pc:sldMasterChg chg="modSp modSldLayout">
        <pc:chgData name="Hett, Chris" userId="39ce2610-977f-4bd2-9c12-4e1ed3bff433" providerId="ADAL" clId="{4075AF86-8286-400D-978F-86C78F92827B}" dt="2019-08-13T20:46:02.851" v="91" actId="20577"/>
        <pc:sldMasterMkLst>
          <pc:docMk/>
          <pc:sldMasterMk cId="0" sldId="2147483648"/>
        </pc:sldMasterMkLst>
        <pc:spChg chg="mod">
          <ac:chgData name="Hett, Chris" userId="39ce2610-977f-4bd2-9c12-4e1ed3bff433" providerId="ADAL" clId="{4075AF86-8286-400D-978F-86C78F92827B}" dt="2019-08-13T20:46:02.851" v="91" actId="20577"/>
          <ac:spMkLst>
            <pc:docMk/>
            <pc:sldMasterMk cId="0" sldId="2147483648"/>
            <ac:spMk id="1028" creationId="{32296234-7DF7-4BC6-99B1-40A8BD3E8833}"/>
          </ac:spMkLst>
        </pc:spChg>
        <pc:sldLayoutChg chg="modSp">
          <pc:chgData name="Hett, Chris" userId="39ce2610-977f-4bd2-9c12-4e1ed3bff433" providerId="ADAL" clId="{4075AF86-8286-400D-978F-86C78F92827B}" dt="2019-08-13T20:43:50.258" v="59" actId="20577"/>
          <pc:sldLayoutMkLst>
            <pc:docMk/>
            <pc:sldMasterMk cId="0" sldId="2147483648"/>
            <pc:sldLayoutMk cId="1356359256" sldId="2147483655"/>
          </pc:sldLayoutMkLst>
          <pc:spChg chg="mod">
            <ac:chgData name="Hett, Chris" userId="39ce2610-977f-4bd2-9c12-4e1ed3bff433" providerId="ADAL" clId="{4075AF86-8286-400D-978F-86C78F92827B}" dt="2019-08-13T20:43:19.465" v="33" actId="20577"/>
            <ac:spMkLst>
              <pc:docMk/>
              <pc:sldMasterMk cId="0" sldId="2147483648"/>
              <pc:sldLayoutMk cId="1356359256" sldId="2147483655"/>
              <ac:spMk id="2" creationId="{59F14174-6F5A-47DE-AC05-9C06B7975E70}"/>
            </ac:spMkLst>
          </pc:spChg>
          <pc:spChg chg="mod">
            <ac:chgData name="Hett, Chris" userId="39ce2610-977f-4bd2-9c12-4e1ed3bff433" providerId="ADAL" clId="{4075AF86-8286-400D-978F-86C78F92827B}" dt="2019-08-13T20:43:50.258" v="59" actId="20577"/>
            <ac:spMkLst>
              <pc:docMk/>
              <pc:sldMasterMk cId="0" sldId="2147483648"/>
              <pc:sldLayoutMk cId="1356359256" sldId="2147483655"/>
              <ac:spMk id="3" creationId="{6A07B235-7310-4AE9-A4C2-936CCA04E1F9}"/>
            </ac:spMkLst>
          </pc:spChg>
        </pc:sldLayoutChg>
      </pc:sldMasterChg>
    </pc:docChg>
  </pc:docChgLst>
  <pc:docChgLst>
    <pc:chgData name="Hett, Chris" userId="39ce2610-977f-4bd2-9c12-4e1ed3bff433" providerId="ADAL" clId="{07891B2A-5D3A-4710-B05E-225CC16590C7}"/>
    <pc:docChg chg="undo custSel delSld modSld">
      <pc:chgData name="Hett, Chris" userId="39ce2610-977f-4bd2-9c12-4e1ed3bff433" providerId="ADAL" clId="{07891B2A-5D3A-4710-B05E-225CC16590C7}" dt="2019-08-26T11:54:46.705" v="83" actId="14734"/>
      <pc:docMkLst>
        <pc:docMk/>
      </pc:docMkLst>
      <pc:sldChg chg="modSp">
        <pc:chgData name="Hett, Chris" userId="39ce2610-977f-4bd2-9c12-4e1ed3bff433" providerId="ADAL" clId="{07891B2A-5D3A-4710-B05E-225CC16590C7}" dt="2019-08-26T11:54:46.705" v="83" actId="14734"/>
        <pc:sldMkLst>
          <pc:docMk/>
          <pc:sldMk cId="297071150" sldId="265"/>
        </pc:sldMkLst>
        <pc:spChg chg="mod">
          <ac:chgData name="Hett, Chris" userId="39ce2610-977f-4bd2-9c12-4e1ed3bff433" providerId="ADAL" clId="{07891B2A-5D3A-4710-B05E-225CC16590C7}" dt="2019-08-26T11:52:59.292" v="38" actId="1076"/>
          <ac:spMkLst>
            <pc:docMk/>
            <pc:sldMk cId="297071150" sldId="265"/>
            <ac:spMk id="12" creationId="{6094C0DB-7E9A-4FC4-9867-42A268AA26F4}"/>
          </ac:spMkLst>
        </pc:spChg>
        <pc:spChg chg="mod">
          <ac:chgData name="Hett, Chris" userId="39ce2610-977f-4bd2-9c12-4e1ed3bff433" providerId="ADAL" clId="{07891B2A-5D3A-4710-B05E-225CC16590C7}" dt="2019-08-26T11:53:16" v="49" actId="1035"/>
          <ac:spMkLst>
            <pc:docMk/>
            <pc:sldMk cId="297071150" sldId="265"/>
            <ac:spMk id="20" creationId="{8EFEF9B6-10DC-40EA-BAD3-31C4AAE1C875}"/>
          </ac:spMkLst>
        </pc:spChg>
        <pc:graphicFrameChg chg="mod modGraphic">
          <ac:chgData name="Hett, Chris" userId="39ce2610-977f-4bd2-9c12-4e1ed3bff433" providerId="ADAL" clId="{07891B2A-5D3A-4710-B05E-225CC16590C7}" dt="2019-08-26T11:54:46.705" v="83" actId="14734"/>
          <ac:graphicFrameMkLst>
            <pc:docMk/>
            <pc:sldMk cId="297071150" sldId="265"/>
            <ac:graphicFrameMk id="10" creationId="{9ECEBB8A-BF1C-4162-974A-EC6F7044EA8F}"/>
          </ac:graphicFrameMkLst>
        </pc:graphicFrameChg>
        <pc:graphicFrameChg chg="modGraphic">
          <ac:chgData name="Hett, Chris" userId="39ce2610-977f-4bd2-9c12-4e1ed3bff433" providerId="ADAL" clId="{07891B2A-5D3A-4710-B05E-225CC16590C7}" dt="2019-08-26T11:49:44.946" v="4" actId="6549"/>
          <ac:graphicFrameMkLst>
            <pc:docMk/>
            <pc:sldMk cId="297071150" sldId="265"/>
            <ac:graphicFrameMk id="13" creationId="{BF3704AD-76B0-47DC-84B1-CFEA8CA729F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24222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841913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2</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320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3</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4421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4</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776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5</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9387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6</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28603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7</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787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8</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59110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9</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006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10</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7319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BA55-540A-43E0-8D56-2BFEADB280A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E5F9B734-7CC7-4125-A6A1-413619C63EC2}"/>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
        <p:nvSpPr>
          <p:cNvPr id="7" name="TextBox 6">
            <a:extLst>
              <a:ext uri="{FF2B5EF4-FFF2-40B4-BE49-F238E27FC236}">
                <a16:creationId xmlns:a16="http://schemas.microsoft.com/office/drawing/2014/main" id="{3164FACA-AE81-4C42-8635-D483BD1F5C2C}"/>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8B01-0B3D-4AAE-A034-26091CFBB22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FBF6DA-37FF-45A3-9C7D-A9501802909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
        <p:nvSpPr>
          <p:cNvPr id="7" name="TextBox 6">
            <a:extLst>
              <a:ext uri="{FF2B5EF4-FFF2-40B4-BE49-F238E27FC236}">
                <a16:creationId xmlns:a16="http://schemas.microsoft.com/office/drawing/2014/main" id="{9CF146E7-B54F-4037-9447-B57BBED8C0E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7D983-8649-42D0-9076-6A5C3385F8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AC86328-41AC-4511-BFF8-FC949267C4B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
        <p:nvSpPr>
          <p:cNvPr id="7" name="TextBox 6">
            <a:extLst>
              <a:ext uri="{FF2B5EF4-FFF2-40B4-BE49-F238E27FC236}">
                <a16:creationId xmlns:a16="http://schemas.microsoft.com/office/drawing/2014/main" id="{D8F93FC5-A0E1-49F9-B805-0A0F2B3482A2}"/>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CC28-20A8-476A-B68F-502BC4EB062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495F876-4384-4AFB-991D-324377AB2497}"/>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
        <p:nvSpPr>
          <p:cNvPr id="7" name="TextBox 6">
            <a:extLst>
              <a:ext uri="{FF2B5EF4-FFF2-40B4-BE49-F238E27FC236}">
                <a16:creationId xmlns:a16="http://schemas.microsoft.com/office/drawing/2014/main" id="{AC3D06E3-E7BF-4D6F-99E2-62771A831EE6}"/>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E5CC96E-43A8-46AF-95D7-30A4563757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C06E32F-2A83-455B-9649-33B13E36CE4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
        <p:nvSpPr>
          <p:cNvPr id="7" name="TextBox 6">
            <a:extLst>
              <a:ext uri="{FF2B5EF4-FFF2-40B4-BE49-F238E27FC236}">
                <a16:creationId xmlns:a16="http://schemas.microsoft.com/office/drawing/2014/main" id="{0772B55B-5CEC-4859-83EB-557C0555E4B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958E1A-1549-4806-93A6-65151D6A1850}"/>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3BDD0401-41D9-4802-8B5F-FD6930B4E96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95A6D-FD03-4814-8BDC-EF5E2991F2B9}"/>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74684C86-2374-4CE1-974B-24CE6DA5FBB8}"/>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
        <p:nvSpPr>
          <p:cNvPr id="10" name="TextBox 9">
            <a:extLst>
              <a:ext uri="{FF2B5EF4-FFF2-40B4-BE49-F238E27FC236}">
                <a16:creationId xmlns:a16="http://schemas.microsoft.com/office/drawing/2014/main" id="{E90F481A-8B98-442D-8DEC-72472F2DE12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0DE7F-C169-4370-9F06-B5CC78AFE68A}"/>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EA98ED1-64D5-461C-A04C-269DC844C289}"/>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
        <p:nvSpPr>
          <p:cNvPr id="6" name="TextBox 5">
            <a:extLst>
              <a:ext uri="{FF2B5EF4-FFF2-40B4-BE49-F238E27FC236}">
                <a16:creationId xmlns:a16="http://schemas.microsoft.com/office/drawing/2014/main" id="{186BE969-8F67-4D55-BC4D-1DF77BEE958B}"/>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174-6F5A-47DE-AC05-9C06B7975E70}"/>
              </a:ext>
            </a:extLst>
          </p:cNvPr>
          <p:cNvSpPr>
            <a:spLocks noGrp="1"/>
          </p:cNvSpPr>
          <p:nvPr>
            <p:ph type="dt" sz="half" idx="10"/>
          </p:nvPr>
        </p:nvSpPr>
        <p:spPr>
          <a:xfrm>
            <a:off x="685800" y="378281"/>
            <a:ext cx="1600200" cy="215444"/>
          </a:xfrm>
        </p:spPr>
        <p:txBody>
          <a:bodyPr/>
          <a:lstStyle>
            <a:lvl1pPr>
              <a:defRPr/>
            </a:lvl1pPr>
          </a:lstStyle>
          <a:p>
            <a:r>
              <a:rPr lang="en-US" altLang="en-US" dirty="0"/>
              <a:t>August, 2019</a:t>
            </a:r>
          </a:p>
        </p:txBody>
      </p:sp>
      <p:sp>
        <p:nvSpPr>
          <p:cNvPr id="3" name="Footer Placeholder 2">
            <a:extLst>
              <a:ext uri="{FF2B5EF4-FFF2-40B4-BE49-F238E27FC236}">
                <a16:creationId xmlns:a16="http://schemas.microsoft.com/office/drawing/2014/main" id="{6A07B235-7310-4AE9-A4C2-936CCA04E1F9}"/>
              </a:ext>
            </a:extLst>
          </p:cNvPr>
          <p:cNvSpPr>
            <a:spLocks noGrp="1"/>
          </p:cNvSpPr>
          <p:nvPr>
            <p:ph type="ftr" sz="quarter" idx="11"/>
          </p:nvPr>
        </p:nvSpPr>
        <p:spPr>
          <a:xfrm>
            <a:off x="5181600" y="6475413"/>
            <a:ext cx="3429000" cy="184666"/>
          </a:xfrm>
        </p:spPr>
        <p:txBody>
          <a:bodyPr/>
          <a:lstStyle>
            <a:lvl1pPr>
              <a:defRPr/>
            </a:lvl1pPr>
          </a:lstStyle>
          <a:p>
            <a:r>
              <a:rPr lang="en-US" altLang="en-US" dirty="0"/>
              <a:t>Chris Hett- Landis+Gyr; Ruben Salazar- Landis+Gyr</a:t>
            </a:r>
          </a:p>
        </p:txBody>
      </p:sp>
      <p:sp>
        <p:nvSpPr>
          <p:cNvPr id="4" name="Slide Number Placeholder 3">
            <a:extLst>
              <a:ext uri="{FF2B5EF4-FFF2-40B4-BE49-F238E27FC236}">
                <a16:creationId xmlns:a16="http://schemas.microsoft.com/office/drawing/2014/main"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
        <p:nvSpPr>
          <p:cNvPr id="6" name="TextBox 5">
            <a:extLst>
              <a:ext uri="{FF2B5EF4-FFF2-40B4-BE49-F238E27FC236}">
                <a16:creationId xmlns:a16="http://schemas.microsoft.com/office/drawing/2014/main" id="{9D2881BD-EEC7-4A82-968B-6BF1C764FA64}"/>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F8A30-975F-425E-A67D-B8A78838BD3E}"/>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CD7C438-3E4C-439E-9CB8-DA9FFBA0070F}"/>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
        <p:nvSpPr>
          <p:cNvPr id="8" name="TextBox 7">
            <a:extLst>
              <a:ext uri="{FF2B5EF4-FFF2-40B4-BE49-F238E27FC236}">
                <a16:creationId xmlns:a16="http://schemas.microsoft.com/office/drawing/2014/main" id="{C3E2DECE-2EC5-4010-B0AD-507BCFDB123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93D14-5F2C-481E-8297-5AC15CDAE1F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6A18E53-1C55-4D4D-AB08-5BCE50D0C02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
        <p:nvSpPr>
          <p:cNvPr id="8" name="TextBox 7">
            <a:extLst>
              <a:ext uri="{FF2B5EF4-FFF2-40B4-BE49-F238E27FC236}">
                <a16:creationId xmlns:a16="http://schemas.microsoft.com/office/drawing/2014/main" id="{C4BF977A-BADD-4161-9C41-E2B7497168C0}"/>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802.15-15-19-0380-03-04md</a:t>
            </a:r>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August, 2019</a:t>
            </a:r>
          </a:p>
        </p:txBody>
      </p:sp>
      <p:sp>
        <p:nvSpPr>
          <p:cNvPr id="1029" name="Rectangle 5">
            <a:extLst>
              <a:ext uri="{FF2B5EF4-FFF2-40B4-BE49-F238E27FC236}">
                <a16:creationId xmlns:a16="http://schemas.microsoft.com/office/drawing/2014/main" id="{2C119B38-0440-4FD5-9205-B8B3EDC95EC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id="{EF9FFDDB-5F2F-431E-95CF-37B1515283FB}"/>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hris.hett@landisgyr.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4FE577A6-828B-4625-8F23-1BA8F73FC3AE}"/>
              </a:ext>
            </a:extLst>
          </p:cNvPr>
          <p:cNvSpPr>
            <a:spLocks noGrp="1"/>
          </p:cNvSpPr>
          <p:nvPr>
            <p:ph type="dt" sz="half" idx="10"/>
          </p:nvPr>
        </p:nvSpPr>
        <p:spPr/>
        <p:txBody>
          <a:bodyPr/>
          <a:lstStyle/>
          <a:p>
            <a:r>
              <a:rPr lang="en-US" altLang="en-US" dirty="0"/>
              <a:t>August 2019</a:t>
            </a:r>
          </a:p>
        </p:txBody>
      </p:sp>
      <p:sp>
        <p:nvSpPr>
          <p:cNvPr id="5" name="Footer Placeholder 2">
            <a:extLst>
              <a:ext uri="{FF2B5EF4-FFF2-40B4-BE49-F238E27FC236}">
                <a16:creationId xmlns:a16="http://schemas.microsoft.com/office/drawing/2014/main" id="{AAE3EB75-1E33-499C-933E-9867BAF0FC1D}"/>
              </a:ext>
            </a:extLst>
          </p:cNvPr>
          <p:cNvSpPr>
            <a:spLocks noGrp="1"/>
          </p:cNvSpPr>
          <p:nvPr>
            <p:ph type="ftr" sz="quarter" idx="11"/>
          </p:nvPr>
        </p:nvSpPr>
        <p:spPr/>
        <p:txBody>
          <a:bodyPr/>
          <a:lstStyle/>
          <a:p>
            <a:r>
              <a:rPr lang="en-US" altLang="en-US" dirty="0"/>
              <a:t>Chris Hett-Landis+Gyr, Ruben Salazar-Landis+Gyr</a:t>
            </a:r>
          </a:p>
        </p:txBody>
      </p:sp>
      <p:sp>
        <p:nvSpPr>
          <p:cNvPr id="6" name="Slide Number Placeholder 3">
            <a:extLst>
              <a:ext uri="{FF2B5EF4-FFF2-40B4-BE49-F238E27FC236}">
                <a16:creationId xmlns:a16="http://schemas.microsoft.com/office/drawing/2014/main"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id="{8AFF2A75-954A-47E5-B3C2-A00B8CF88E1D}"/>
              </a:ext>
            </a:extLst>
          </p:cNvPr>
          <p:cNvSpPr>
            <a:spLocks noChangeArrowheads="1"/>
          </p:cNvSpPr>
          <p:nvPr/>
        </p:nvSpPr>
        <p:spPr bwMode="auto">
          <a:xfrm>
            <a:off x="152400" y="609600"/>
            <a:ext cx="89154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422 Proposal</a:t>
            </a:r>
          </a:p>
          <a:p>
            <a:r>
              <a:rPr lang="en-US" altLang="en-US" sz="1600" b="1" dirty="0">
                <a:solidFill>
                  <a:schemeClr val="tx2"/>
                </a:solidFill>
              </a:rPr>
              <a:t>Date Submitted:  </a:t>
            </a:r>
            <a:r>
              <a:rPr lang="en-US" altLang="en-US" sz="1600" dirty="0"/>
              <a:t>14 August, 2019</a:t>
            </a:r>
          </a:p>
          <a:p>
            <a:r>
              <a:rPr lang="en-US" altLang="en-US" sz="1600" b="1" dirty="0">
                <a:solidFill>
                  <a:schemeClr val="tx2"/>
                </a:solidFill>
              </a:rPr>
              <a:t>Source:</a:t>
            </a:r>
            <a:r>
              <a:rPr lang="en-US" altLang="en-US" sz="1600" dirty="0">
                <a:solidFill>
                  <a:schemeClr val="tx2"/>
                </a:solidFill>
              </a:rPr>
              <a:t>  </a:t>
            </a:r>
            <a:r>
              <a:rPr lang="en-US" altLang="en-US" sz="1600" dirty="0"/>
              <a:t>Chris Hett,</a:t>
            </a:r>
            <a:r>
              <a:rPr lang="en-US" altLang="en-US" sz="1600" dirty="0">
                <a:solidFill>
                  <a:schemeClr val="tx2"/>
                </a:solidFill>
              </a:rPr>
              <a:t>  </a:t>
            </a:r>
            <a:r>
              <a:rPr lang="en-US" altLang="en-US" sz="1600" dirty="0"/>
              <a:t>Landis+Gyr;  Alpharetta, GA USA </a:t>
            </a:r>
          </a:p>
          <a:p>
            <a:r>
              <a:rPr lang="en-US" altLang="en-US" sz="1600" dirty="0">
                <a:solidFill>
                  <a:schemeClr val="tx2"/>
                </a:solidFill>
              </a:rPr>
              <a:t>Voice: </a:t>
            </a:r>
            <a:r>
              <a:rPr lang="en-US" altLang="en-US" sz="1600" dirty="0"/>
              <a:t>+1-678-258-1398</a:t>
            </a:r>
            <a:r>
              <a:rPr lang="en-US" altLang="en-US" sz="1600" dirty="0">
                <a:solidFill>
                  <a:schemeClr val="tx2"/>
                </a:solidFill>
              </a:rPr>
              <a:t>, E-Mail: </a:t>
            </a:r>
            <a:r>
              <a:rPr lang="en-US" altLang="en-US" sz="1600" dirty="0">
                <a:hlinkClick r:id="rId2"/>
              </a:rPr>
              <a:t>chris.hett@landisgyr.com</a:t>
            </a:r>
            <a:endParaRPr lang="en-US" altLang="en-US" sz="1600" dirty="0"/>
          </a:p>
          <a:p>
            <a:r>
              <a:rPr lang="en-US" altLang="en-US" sz="1600" dirty="0"/>
              <a:t>Ruben Salazar, Landis+Gyr; Alpharetta GA USA</a:t>
            </a:r>
          </a:p>
          <a:p>
            <a:r>
              <a:rPr lang="en-US" altLang="en-US" sz="1600" dirty="0"/>
              <a:t>Voice +1-678-258-3165, E-Mail: ruben.salazr@landisgyr.com</a:t>
            </a:r>
          </a:p>
          <a:p>
            <a:endParaRPr lang="en-US" altLang="en-US" sz="1600" dirty="0"/>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LB158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422</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422 from LB158</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184666"/>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10</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pPr lvl="1"/>
            <a:r>
              <a:rPr lang="en-US" altLang="en-US" sz="2400" dirty="0"/>
              <a:t>Edit lines 1 and 2, section 19.5, page 594</a:t>
            </a:r>
          </a:p>
          <a:p>
            <a:pPr marL="800100" lvl="2" indent="0">
              <a:buNone/>
            </a:pPr>
            <a:r>
              <a:rPr lang="en-US" altLang="en-US" sz="1200" dirty="0"/>
              <a:t>Current text: “Devices employing the mode switch mechanism shall meet the MAC timing requirements of 5.1.1.1.1 and 5.1.1.1.2, using the symbol period of the PHY mode prior to the mode switch”</a:t>
            </a:r>
          </a:p>
          <a:p>
            <a:pPr marL="800100" lvl="2" indent="0">
              <a:buNone/>
            </a:pPr>
            <a:endParaRPr lang="en-US" altLang="en-US" sz="1200" dirty="0"/>
          </a:p>
          <a:p>
            <a:pPr marL="800100" lvl="2" indent="0">
              <a:buNone/>
            </a:pPr>
            <a:r>
              <a:rPr lang="en-US" altLang="en-US" sz="1200" dirty="0"/>
              <a:t>New text: : “Devices employing the mode switch mechanism shall meet the MAC timing requirements of </a:t>
            </a:r>
            <a:r>
              <a:rPr lang="en-US" altLang="en-US" sz="1200" dirty="0">
                <a:solidFill>
                  <a:srgbClr val="FF0000"/>
                </a:solidFill>
              </a:rPr>
              <a:t>6.2.1.1 </a:t>
            </a:r>
            <a:r>
              <a:rPr lang="en-US" altLang="en-US" sz="1200" dirty="0"/>
              <a:t>and </a:t>
            </a:r>
            <a:r>
              <a:rPr lang="en-US" altLang="en-US" sz="1200" dirty="0">
                <a:solidFill>
                  <a:srgbClr val="FF0000"/>
                </a:solidFill>
              </a:rPr>
              <a:t>6.2.1.2</a:t>
            </a:r>
            <a:r>
              <a:rPr lang="en-US" altLang="en-US" sz="1200" dirty="0"/>
              <a:t>, using the symbol period of the PHY mode prior to the mode switch”</a:t>
            </a:r>
          </a:p>
          <a:p>
            <a:pPr lvl="1"/>
            <a:endParaRPr lang="en-US" altLang="en-US" sz="1200" dirty="0">
              <a:solidFill>
                <a:srgbClr val="FF0000"/>
              </a:solidFill>
            </a:endParaRPr>
          </a:p>
          <a:p>
            <a:pPr lvl="1"/>
            <a:endParaRPr lang="en-US" altLang="en-US" sz="1200" dirty="0">
              <a:solidFill>
                <a:srgbClr val="FF0000"/>
              </a:solidFill>
            </a:endParaRPr>
          </a:p>
          <a:p>
            <a:pPr lvl="1"/>
            <a:r>
              <a:rPr lang="en-US" altLang="en-US" sz="2400" dirty="0"/>
              <a:t>Finally, there are two edits to be added to Table 11-2, section 11.3, page 485, which are part of comment CID 392, and will be added to that CID.</a:t>
            </a:r>
          </a:p>
          <a:p>
            <a:pPr marL="457200" lvl="1" indent="0">
              <a:buNone/>
            </a:pPr>
            <a:endParaRPr lang="en-US" altLang="en-US" sz="1200" dirty="0">
              <a:solidFill>
                <a:srgbClr val="FF0000"/>
              </a:solidFill>
            </a:endParaRPr>
          </a:p>
        </p:txBody>
      </p:sp>
    </p:spTree>
    <p:extLst>
      <p:ext uri="{BB962C8B-B14F-4D97-AF65-F5344CB8AC3E}">
        <p14:creationId xmlns:p14="http://schemas.microsoft.com/office/powerpoint/2010/main" val="2918687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029200" y="6475413"/>
            <a:ext cx="3581400" cy="369332"/>
          </a:xfrm>
        </p:spPr>
        <p:txBody>
          <a:bodyPr/>
          <a:lstStyle/>
          <a:p>
            <a:r>
              <a:rPr lang="en-US" altLang="en-US" dirty="0"/>
              <a:t>Chris Hett- Landis+Gyr; Ruben Salazar- 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2</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Section 19.2.3</a:t>
            </a:r>
          </a:p>
          <a:p>
            <a:pPr lvl="1"/>
            <a:r>
              <a:rPr lang="en-US" sz="2400" dirty="0"/>
              <a:t>How are Operation Modes #1a and #1b handled with the mode switch?  We should either say this feature is not supported for these operating modes or define how #1a and #1b are handled.</a:t>
            </a:r>
            <a:r>
              <a:rPr lang="en-US" sz="2000" dirty="0"/>
              <a:t> </a:t>
            </a:r>
            <a:endParaRPr lang="en-US"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029200" y="6475413"/>
            <a:ext cx="35814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3</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524000"/>
            <a:ext cx="7772400" cy="4419600"/>
          </a:xfrm>
          <a:ln/>
        </p:spPr>
        <p:txBody>
          <a:bodyPr/>
          <a:lstStyle/>
          <a:p>
            <a:r>
              <a:rPr lang="en-US" altLang="en-US" sz="2800" dirty="0"/>
              <a:t>Existing New Mode field has 4-bits to specify the FSK operating mode, however, up to 7 operating modes are available in some cases [1a, 1b, 1, 2, 3, 4, 5]</a:t>
            </a:r>
          </a:p>
          <a:p>
            <a:endParaRPr lang="en-US" altLang="en-US" sz="2000" dirty="0"/>
          </a:p>
        </p:txBody>
      </p:sp>
      <p:pic>
        <p:nvPicPr>
          <p:cNvPr id="2" name="Picture 1">
            <a:extLst>
              <a:ext uri="{FF2B5EF4-FFF2-40B4-BE49-F238E27FC236}">
                <a16:creationId xmlns:a16="http://schemas.microsoft.com/office/drawing/2014/main" id="{D6ADBD16-5DF2-4D56-97C3-C9D71DE73FBE}"/>
              </a:ext>
            </a:extLst>
          </p:cNvPr>
          <p:cNvPicPr>
            <a:picLocks noChangeAspect="1"/>
          </p:cNvPicPr>
          <p:nvPr/>
        </p:nvPicPr>
        <p:blipFill>
          <a:blip r:embed="rId3"/>
          <a:stretch>
            <a:fillRect/>
          </a:stretch>
        </p:blipFill>
        <p:spPr>
          <a:xfrm>
            <a:off x="3152775" y="3733800"/>
            <a:ext cx="2838450" cy="2305050"/>
          </a:xfrm>
          <a:prstGeom prst="rect">
            <a:avLst/>
          </a:prstGeom>
        </p:spPr>
      </p:pic>
    </p:spTree>
    <p:extLst>
      <p:ext uri="{BB962C8B-B14F-4D97-AF65-F5344CB8AC3E}">
        <p14:creationId xmlns:p14="http://schemas.microsoft.com/office/powerpoint/2010/main" val="383123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4</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order to support backward compatibility with older devices, we can use the reserved bit in the Modulation Scheme field to denote the new </a:t>
            </a:r>
            <a:r>
              <a:rPr lang="en-US" altLang="en-US" sz="2800" dirty="0" err="1"/>
              <a:t>New</a:t>
            </a:r>
            <a:r>
              <a:rPr lang="en-US" altLang="en-US" sz="2800" dirty="0"/>
              <a:t> Mode field definition.</a:t>
            </a:r>
          </a:p>
          <a:p>
            <a:endParaRPr lang="en-US" altLang="en-US" sz="2000" dirty="0"/>
          </a:p>
        </p:txBody>
      </p:sp>
      <p:graphicFrame>
        <p:nvGraphicFramePr>
          <p:cNvPr id="8" name="Table 7">
            <a:extLst>
              <a:ext uri="{FF2B5EF4-FFF2-40B4-BE49-F238E27FC236}">
                <a16:creationId xmlns:a16="http://schemas.microsoft.com/office/drawing/2014/main" id="{ABF41952-2893-42F9-B017-4BF916D9FB1B}"/>
              </a:ext>
            </a:extLst>
          </p:cNvPr>
          <p:cNvGraphicFramePr>
            <a:graphicFrameLocks noGrp="1"/>
          </p:cNvGraphicFramePr>
          <p:nvPr>
            <p:extLst>
              <p:ext uri="{D42A27DB-BD31-4B8C-83A1-F6EECF244321}">
                <p14:modId xmlns:p14="http://schemas.microsoft.com/office/powerpoint/2010/main" val="3276443557"/>
              </p:ext>
            </p:extLst>
          </p:nvPr>
        </p:nvGraphicFramePr>
        <p:xfrm>
          <a:off x="4875213" y="4419600"/>
          <a:ext cx="2851150" cy="1001379"/>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3095524249"/>
                    </a:ext>
                  </a:extLst>
                </a:gridCol>
                <a:gridCol w="186055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rPr>
                        <a:t>Field Value</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rPr>
                        <a:t>Description</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rPr>
                        <a:t>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FSK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rPr>
                        <a:t>1</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OFDM</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rPr>
                        <a:t>2</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O-QPSK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Additional Modes</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45522382"/>
                  </a:ext>
                </a:extLst>
              </a:tr>
            </a:tbl>
          </a:graphicData>
        </a:graphic>
      </p:graphicFrame>
      <p:pic>
        <p:nvPicPr>
          <p:cNvPr id="3" name="Picture 2">
            <a:extLst>
              <a:ext uri="{FF2B5EF4-FFF2-40B4-BE49-F238E27FC236}">
                <a16:creationId xmlns:a16="http://schemas.microsoft.com/office/drawing/2014/main" id="{D08D7E61-7362-494B-8337-02553A1EA138}"/>
              </a:ext>
            </a:extLst>
          </p:cNvPr>
          <p:cNvPicPr>
            <a:picLocks noChangeAspect="1"/>
          </p:cNvPicPr>
          <p:nvPr/>
        </p:nvPicPr>
        <p:blipFill>
          <a:blip r:embed="rId3"/>
          <a:stretch>
            <a:fillRect/>
          </a:stretch>
        </p:blipFill>
        <p:spPr>
          <a:xfrm>
            <a:off x="381000" y="3784204"/>
            <a:ext cx="3276600" cy="1943100"/>
          </a:xfrm>
          <a:prstGeom prst="rect">
            <a:avLst/>
          </a:prstGeom>
        </p:spPr>
      </p:pic>
      <p:cxnSp>
        <p:nvCxnSpPr>
          <p:cNvPr id="9" name="Straight Arrow Connector 8">
            <a:extLst>
              <a:ext uri="{FF2B5EF4-FFF2-40B4-BE49-F238E27FC236}">
                <a16:creationId xmlns:a16="http://schemas.microsoft.com/office/drawing/2014/main" id="{3BE5E0B9-59A8-4192-B907-77D84A0DC004}"/>
              </a:ext>
            </a:extLst>
          </p:cNvPr>
          <p:cNvCxnSpPr/>
          <p:nvPr/>
        </p:nvCxnSpPr>
        <p:spPr bwMode="auto">
          <a:xfrm>
            <a:off x="3276600" y="4800600"/>
            <a:ext cx="1333500" cy="0"/>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p:nvSpPr>
        <p:spPr>
          <a:xfrm>
            <a:off x="4648200" y="4038600"/>
            <a:ext cx="3174267" cy="276999"/>
          </a:xfrm>
          <a:prstGeom prst="rect">
            <a:avLst/>
          </a:prstGeom>
          <a:noFill/>
        </p:spPr>
        <p:txBody>
          <a:bodyPr wrap="none" rtlCol="0">
            <a:spAutoFit/>
          </a:bodyPr>
          <a:lstStyle/>
          <a:p>
            <a:r>
              <a:rPr lang="en-US" b="1" dirty="0">
                <a:latin typeface="Bahnschrift" panose="020B0502040204020203" pitchFamily="34" charset="0"/>
              </a:rPr>
              <a:t>Table 20-4 – Modulation Scheme field values</a:t>
            </a:r>
          </a:p>
        </p:txBody>
      </p:sp>
    </p:spTree>
    <p:extLst>
      <p:ext uri="{BB962C8B-B14F-4D97-AF65-F5344CB8AC3E}">
        <p14:creationId xmlns:p14="http://schemas.microsoft.com/office/powerpoint/2010/main" val="227327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81A24423-A6AA-41CB-8B86-95BBC80EEA8A}"/>
              </a:ext>
            </a:extLst>
          </p:cNvPr>
          <p:cNvSpPr/>
          <p:nvPr/>
        </p:nvSpPr>
        <p:spPr bwMode="auto">
          <a:xfrm>
            <a:off x="685800" y="1361304"/>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5A42B039-43BC-4E6D-965A-6468D2761BD8}"/>
              </a:ext>
            </a:extLst>
          </p:cNvPr>
          <p:cNvSpPr/>
          <p:nvPr/>
        </p:nvSpPr>
        <p:spPr bwMode="auto">
          <a:xfrm>
            <a:off x="685800" y="4038600"/>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15" name="Picture 14">
            <a:extLst>
              <a:ext uri="{FF2B5EF4-FFF2-40B4-BE49-F238E27FC236}">
                <a16:creationId xmlns:a16="http://schemas.microsoft.com/office/drawing/2014/main" id="{A15DD176-DB66-4C8D-BBAC-941F4FC87DC8}"/>
              </a:ext>
            </a:extLst>
          </p:cNvPr>
          <p:cNvPicPr>
            <a:picLocks noChangeAspect="1"/>
          </p:cNvPicPr>
          <p:nvPr/>
        </p:nvPicPr>
        <p:blipFill>
          <a:blip r:embed="rId3"/>
          <a:stretch>
            <a:fillRect/>
          </a:stretch>
        </p:blipFill>
        <p:spPr>
          <a:xfrm>
            <a:off x="5057140" y="1674317"/>
            <a:ext cx="2410460" cy="1957488"/>
          </a:xfrm>
          <a:prstGeom prst="rect">
            <a:avLst/>
          </a:prstGeom>
        </p:spPr>
      </p:pic>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23561" y="6475413"/>
            <a:ext cx="3487039"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5</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345012"/>
            <a:ext cx="7772400" cy="471479"/>
          </a:xfrm>
          <a:ln/>
        </p:spPr>
        <p:txBody>
          <a:bodyPr/>
          <a:lstStyle/>
          <a:p>
            <a:pPr marL="0" indent="0">
              <a:buNone/>
            </a:pPr>
            <a:r>
              <a:rPr lang="en-US" altLang="en-US" sz="1800" dirty="0"/>
              <a:t>Current</a:t>
            </a:r>
            <a:endParaRPr lang="en-US" altLang="en-US" sz="2000" dirty="0"/>
          </a:p>
          <a:p>
            <a:endParaRPr lang="en-US" altLang="en-US" sz="2000" dirty="0"/>
          </a:p>
        </p:txBody>
      </p:sp>
      <p:pic>
        <p:nvPicPr>
          <p:cNvPr id="3" name="Picture 2">
            <a:extLst>
              <a:ext uri="{FF2B5EF4-FFF2-40B4-BE49-F238E27FC236}">
                <a16:creationId xmlns:a16="http://schemas.microsoft.com/office/drawing/2014/main" id="{D08D7E61-7362-494B-8337-02553A1EA138}"/>
              </a:ext>
            </a:extLst>
          </p:cNvPr>
          <p:cNvPicPr>
            <a:picLocks noChangeAspect="1"/>
          </p:cNvPicPr>
          <p:nvPr/>
        </p:nvPicPr>
        <p:blipFill>
          <a:blip r:embed="rId4"/>
          <a:stretch>
            <a:fillRect/>
          </a:stretch>
        </p:blipFill>
        <p:spPr>
          <a:xfrm>
            <a:off x="762000" y="1714500"/>
            <a:ext cx="3276600" cy="1943100"/>
          </a:xfrm>
          <a:prstGeom prst="rect">
            <a:avLst/>
          </a:prstGeom>
        </p:spPr>
      </p:pic>
      <p:cxnSp>
        <p:nvCxnSpPr>
          <p:cNvPr id="9" name="Straight Arrow Connector 8">
            <a:extLst>
              <a:ext uri="{FF2B5EF4-FFF2-40B4-BE49-F238E27FC236}">
                <a16:creationId xmlns:a16="http://schemas.microsoft.com/office/drawing/2014/main" id="{3BE5E0B9-59A8-4192-B907-77D84A0DC004}"/>
              </a:ext>
            </a:extLst>
          </p:cNvPr>
          <p:cNvCxnSpPr/>
          <p:nvPr/>
        </p:nvCxnSpPr>
        <p:spPr bwMode="auto">
          <a:xfrm>
            <a:off x="2895600" y="2647948"/>
            <a:ext cx="2161540" cy="145657"/>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9ECEBB8A-BF1C-4162-974A-EC6F7044EA8F}"/>
              </a:ext>
            </a:extLst>
          </p:cNvPr>
          <p:cNvGraphicFramePr>
            <a:graphicFrameLocks noGrp="1"/>
          </p:cNvGraphicFramePr>
          <p:nvPr>
            <p:extLst>
              <p:ext uri="{D42A27DB-BD31-4B8C-83A1-F6EECF244321}">
                <p14:modId xmlns:p14="http://schemas.microsoft.com/office/powerpoint/2010/main" val="2021695506"/>
              </p:ext>
            </p:extLst>
          </p:nvPr>
        </p:nvGraphicFramePr>
        <p:xfrm>
          <a:off x="5273040" y="4922520"/>
          <a:ext cx="2651760" cy="1014984"/>
        </p:xfrm>
        <a:graphic>
          <a:graphicData uri="http://schemas.openxmlformats.org/drawingml/2006/table">
            <a:tbl>
              <a:tblPr firstRow="1" firstCol="1" bandRow="1">
                <a:tableStyleId>{5940675A-B579-460E-94D1-54222C63F5DA}</a:tableStyleId>
              </a:tblPr>
              <a:tblGrid>
                <a:gridCol w="943122">
                  <a:extLst>
                    <a:ext uri="{9D8B030D-6E8A-4147-A177-3AD203B41FA5}">
                      <a16:colId xmlns:a16="http://schemas.microsoft.com/office/drawing/2014/main" val="3095524249"/>
                    </a:ext>
                  </a:extLst>
                </a:gridCol>
                <a:gridCol w="1708638">
                  <a:extLst>
                    <a:ext uri="{9D8B030D-6E8A-4147-A177-3AD203B41FA5}">
                      <a16:colId xmlns:a16="http://schemas.microsoft.com/office/drawing/2014/main" val="2189264336"/>
                    </a:ext>
                  </a:extLst>
                </a:gridCol>
              </a:tblGrid>
              <a:tr h="259080">
                <a:tc>
                  <a:txBody>
                    <a:bodyPr/>
                    <a:lstStyle/>
                    <a:p>
                      <a:pPr marL="0" marR="0" algn="ctr">
                        <a:spcBef>
                          <a:spcPts val="0"/>
                        </a:spcBef>
                        <a:spcAft>
                          <a:spcPts val="0"/>
                        </a:spcAft>
                      </a:pPr>
                      <a:r>
                        <a:rPr lang="en-US" sz="1200" b="1" dirty="0">
                          <a:effectLst/>
                          <a:latin typeface="+mj-lt"/>
                        </a:rPr>
                        <a:t>Mode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Mode 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0x0</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#5</a:t>
                      </a:r>
                    </a:p>
                  </a:txBody>
                  <a:tcPr marL="68580" marR="68580" marT="0" marB="0" anchor="ctr"/>
                </a:tc>
                <a:extLst>
                  <a:ext uri="{0D108BD9-81ED-4DB2-BD59-A6C34878D82A}">
                    <a16:rowId xmlns:a16="http://schemas.microsoft.com/office/drawing/2014/main" val="2253295215"/>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0x1</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#1a</a:t>
                      </a:r>
                    </a:p>
                  </a:txBody>
                  <a:tcPr marL="68580" marR="68580" marT="0" marB="0" anchor="ctr"/>
                </a:tc>
                <a:extLst>
                  <a:ext uri="{0D108BD9-81ED-4DB2-BD59-A6C34878D82A}">
                    <a16:rowId xmlns:a16="http://schemas.microsoft.com/office/drawing/2014/main" val="2306304926"/>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0x2</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#1b</a:t>
                      </a:r>
                    </a:p>
                  </a:txBody>
                  <a:tcPr marL="68580" marR="68580" marT="0" marB="0" anchor="ctr"/>
                </a:tc>
                <a:extLst>
                  <a:ext uri="{0D108BD9-81ED-4DB2-BD59-A6C34878D82A}">
                    <a16:rowId xmlns:a16="http://schemas.microsoft.com/office/drawing/2014/main" val="2989602431"/>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0x3 – 0xF</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RESERVED</a:t>
                      </a:r>
                    </a:p>
                  </a:txBody>
                  <a:tcPr marL="68580" marR="68580" marT="0" marB="0" anchor="ctr"/>
                </a:tc>
                <a:extLst>
                  <a:ext uri="{0D108BD9-81ED-4DB2-BD59-A6C34878D82A}">
                    <a16:rowId xmlns:a16="http://schemas.microsoft.com/office/drawing/2014/main" val="945522382"/>
                  </a:ext>
                </a:extLst>
              </a:tr>
            </a:tbl>
          </a:graphicData>
        </a:graphic>
      </p:graphicFrame>
      <p:sp>
        <p:nvSpPr>
          <p:cNvPr id="12" name="Rectangle 3">
            <a:extLst>
              <a:ext uri="{FF2B5EF4-FFF2-40B4-BE49-F238E27FC236}">
                <a16:creationId xmlns:a16="http://schemas.microsoft.com/office/drawing/2014/main" id="{6094C0DB-7E9A-4FC4-9867-42A268AA26F4}"/>
              </a:ext>
            </a:extLst>
          </p:cNvPr>
          <p:cNvSpPr txBox="1">
            <a:spLocks noChangeArrowheads="1"/>
          </p:cNvSpPr>
          <p:nvPr/>
        </p:nvSpPr>
        <p:spPr bwMode="auto">
          <a:xfrm>
            <a:off x="685800" y="4138320"/>
            <a:ext cx="7772400" cy="47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1800" dirty="0"/>
              <a:t>Proposed</a:t>
            </a:r>
            <a:endParaRPr lang="en-US" altLang="en-US" sz="2000" dirty="0"/>
          </a:p>
          <a:p>
            <a:endParaRPr lang="en-US" altLang="en-US" sz="2000" dirty="0"/>
          </a:p>
        </p:txBody>
      </p:sp>
      <p:graphicFrame>
        <p:nvGraphicFramePr>
          <p:cNvPr id="13" name="Table 12">
            <a:extLst>
              <a:ext uri="{FF2B5EF4-FFF2-40B4-BE49-F238E27FC236}">
                <a16:creationId xmlns:a16="http://schemas.microsoft.com/office/drawing/2014/main" id="{BF3704AD-76B0-47DC-84B1-CFEA8CA729FE}"/>
              </a:ext>
            </a:extLst>
          </p:cNvPr>
          <p:cNvGraphicFramePr>
            <a:graphicFrameLocks noGrp="1"/>
          </p:cNvGraphicFramePr>
          <p:nvPr>
            <p:extLst>
              <p:ext uri="{D42A27DB-BD31-4B8C-83A1-F6EECF244321}">
                <p14:modId xmlns:p14="http://schemas.microsoft.com/office/powerpoint/2010/main" val="3364010729"/>
              </p:ext>
            </p:extLst>
          </p:nvPr>
        </p:nvGraphicFramePr>
        <p:xfrm>
          <a:off x="1116711" y="5094621"/>
          <a:ext cx="2540889" cy="1001379"/>
        </p:xfrm>
        <a:graphic>
          <a:graphicData uri="http://schemas.openxmlformats.org/drawingml/2006/table">
            <a:tbl>
              <a:tblPr firstRow="1" firstCol="1" bandRow="1">
                <a:tableStyleId>{5940675A-B579-460E-94D1-54222C63F5DA}</a:tableStyleId>
              </a:tblPr>
              <a:tblGrid>
                <a:gridCol w="940689">
                  <a:extLst>
                    <a:ext uri="{9D8B030D-6E8A-4147-A177-3AD203B41FA5}">
                      <a16:colId xmlns:a16="http://schemas.microsoft.com/office/drawing/2014/main" val="3095524249"/>
                    </a:ext>
                  </a:extLst>
                </a:gridCol>
                <a:gridCol w="160020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latin typeface="+mj-lt"/>
                        </a:rPr>
                        <a:t>Field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latin typeface="+mj-lt"/>
                        </a:rPr>
                        <a:t>0</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FSK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latin typeface="+mj-lt"/>
                        </a:rPr>
                        <a:t>1</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OFDM</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latin typeface="+mj-lt"/>
                        </a:rPr>
                        <a:t>2</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O-QPSK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dirty="0">
                          <a:effectLst/>
                          <a:latin typeface="+mj-lt"/>
                        </a:rPr>
                        <a:t>3</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Additional Modes</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945522382"/>
                  </a:ext>
                </a:extLst>
              </a:tr>
            </a:tbl>
          </a:graphicData>
        </a:graphic>
      </p:graphicFrame>
      <p:cxnSp>
        <p:nvCxnSpPr>
          <p:cNvPr id="17" name="Straight Arrow Connector 16">
            <a:extLst>
              <a:ext uri="{FF2B5EF4-FFF2-40B4-BE49-F238E27FC236}">
                <a16:creationId xmlns:a16="http://schemas.microsoft.com/office/drawing/2014/main" id="{8F2A5B61-56C7-4B5B-A876-602C23DB9738}"/>
              </a:ext>
            </a:extLst>
          </p:cNvPr>
          <p:cNvCxnSpPr/>
          <p:nvPr/>
        </p:nvCxnSpPr>
        <p:spPr bwMode="auto">
          <a:xfrm flipV="1">
            <a:off x="3323781" y="5498908"/>
            <a:ext cx="1911159" cy="524384"/>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79D5B46C-FA4C-445F-9A83-B97F6A42C6FE}"/>
              </a:ext>
            </a:extLst>
          </p:cNvPr>
          <p:cNvSpPr txBox="1"/>
          <p:nvPr/>
        </p:nvSpPr>
        <p:spPr>
          <a:xfrm>
            <a:off x="609600" y="4724400"/>
            <a:ext cx="3430588" cy="276999"/>
          </a:xfrm>
          <a:prstGeom prst="rect">
            <a:avLst/>
          </a:prstGeom>
          <a:noFill/>
        </p:spPr>
        <p:txBody>
          <a:bodyPr wrap="square" rtlCol="0">
            <a:spAutoFit/>
          </a:bodyPr>
          <a:lstStyle/>
          <a:p>
            <a:r>
              <a:rPr lang="en-US" b="1" dirty="0">
                <a:latin typeface="+mn-lt"/>
              </a:rPr>
              <a:t>Table 20-4 - Modulation Scheme field values</a:t>
            </a:r>
          </a:p>
        </p:txBody>
      </p:sp>
      <p:sp>
        <p:nvSpPr>
          <p:cNvPr id="20" name="TextBox 19">
            <a:extLst>
              <a:ext uri="{FF2B5EF4-FFF2-40B4-BE49-F238E27FC236}">
                <a16:creationId xmlns:a16="http://schemas.microsoft.com/office/drawing/2014/main" id="{8EFEF9B6-10DC-40EA-BAD3-31C4AAE1C875}"/>
              </a:ext>
            </a:extLst>
          </p:cNvPr>
          <p:cNvSpPr txBox="1"/>
          <p:nvPr/>
        </p:nvSpPr>
        <p:spPr>
          <a:xfrm>
            <a:off x="5296300" y="4572000"/>
            <a:ext cx="2590800" cy="276999"/>
          </a:xfrm>
          <a:prstGeom prst="rect">
            <a:avLst/>
          </a:prstGeom>
          <a:noFill/>
        </p:spPr>
        <p:txBody>
          <a:bodyPr wrap="square" rtlCol="0">
            <a:spAutoFit/>
          </a:bodyPr>
          <a:lstStyle/>
          <a:p>
            <a:pPr algn="ctr"/>
            <a:r>
              <a:rPr lang="en-US" b="1" dirty="0">
                <a:latin typeface="+mn-lt"/>
              </a:rPr>
              <a:t>Table 20-5a - Mode field values</a:t>
            </a:r>
          </a:p>
        </p:txBody>
      </p:sp>
      <p:cxnSp>
        <p:nvCxnSpPr>
          <p:cNvPr id="25" name="Straight Arrow Connector 24">
            <a:extLst>
              <a:ext uri="{FF2B5EF4-FFF2-40B4-BE49-F238E27FC236}">
                <a16:creationId xmlns:a16="http://schemas.microsoft.com/office/drawing/2014/main" id="{8812E656-EE0B-4949-BD25-043653DD54DD}"/>
              </a:ext>
            </a:extLst>
          </p:cNvPr>
          <p:cNvCxnSpPr/>
          <p:nvPr/>
        </p:nvCxnSpPr>
        <p:spPr bwMode="auto">
          <a:xfrm flipV="1">
            <a:off x="3053461" y="2934742"/>
            <a:ext cx="2070100" cy="2521105"/>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7071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6</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the text on page 580 lines 16-17 should be changed from:</a:t>
            </a:r>
          </a:p>
          <a:p>
            <a:pPr lvl="1"/>
            <a:r>
              <a:rPr lang="en-US" sz="2000" dirty="0"/>
              <a:t>If the modulation scheme is FSK, the Mode field is a bitmap where a bit is set to one if the operating mode given in Table 20-5 is supported and is set to zero otherwise.</a:t>
            </a:r>
          </a:p>
          <a:p>
            <a:r>
              <a:rPr lang="en-US" altLang="en-US" sz="2400" dirty="0"/>
              <a:t>To:</a:t>
            </a:r>
          </a:p>
          <a:p>
            <a:pPr lvl="1"/>
            <a:r>
              <a:rPr lang="en-US" sz="2000" dirty="0"/>
              <a:t>If the modulation scheme is FSK, the Mode field is a bitmap where a bit is set to one if the operating mode given in Table 20-5 is to be </a:t>
            </a:r>
            <a:r>
              <a:rPr lang="en-US" sz="2000" dirty="0">
                <a:solidFill>
                  <a:srgbClr val="FF0000"/>
                </a:solidFill>
              </a:rPr>
              <a:t>used.  If multiple bits are set, the mode switch header should be ignored.</a:t>
            </a:r>
          </a:p>
          <a:p>
            <a:pPr lvl="1"/>
            <a:r>
              <a:rPr lang="en-US" sz="2000" dirty="0">
                <a:solidFill>
                  <a:srgbClr val="FF0000"/>
                </a:solidFill>
              </a:rPr>
              <a:t>If the modulation scheme is “Additional Modes” the new operating mode is specified in Table 20-5a.</a:t>
            </a:r>
          </a:p>
          <a:p>
            <a:endParaRPr lang="en-US" altLang="en-US" sz="4800" dirty="0"/>
          </a:p>
        </p:txBody>
      </p:sp>
    </p:spTree>
    <p:extLst>
      <p:ext uri="{BB962C8B-B14F-4D97-AF65-F5344CB8AC3E}">
        <p14:creationId xmlns:p14="http://schemas.microsoft.com/office/powerpoint/2010/main" val="333097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4953000" y="6475413"/>
            <a:ext cx="36576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7</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in order to update and clarify the Mode Switch operation the following edits must be performed:</a:t>
            </a:r>
          </a:p>
          <a:p>
            <a:pPr lvl="1"/>
            <a:r>
              <a:rPr lang="en-US" altLang="en-US" sz="2400" dirty="0"/>
              <a:t>Remove lines 11 and 12, section 19.5 page 592:</a:t>
            </a:r>
          </a:p>
          <a:p>
            <a:pPr marL="742950" lvl="2" indent="0">
              <a:buNone/>
            </a:pPr>
            <a:r>
              <a:rPr lang="en-US" altLang="en-US" sz="1400" dirty="0"/>
              <a:t>“The use of the Mode Switch mechanisms described in this </a:t>
            </a:r>
            <a:r>
              <a:rPr lang="en-US" altLang="en-US" sz="1400" dirty="0" err="1"/>
              <a:t>subclause</a:t>
            </a:r>
            <a:r>
              <a:rPr lang="en-US" altLang="en-US" sz="1400" dirty="0"/>
              <a:t> is deprecated. Consequently, this clause may be removed in a later revision of the standard.”</a:t>
            </a:r>
          </a:p>
          <a:p>
            <a:pPr marL="742950" lvl="2" indent="0">
              <a:buNone/>
            </a:pPr>
            <a:endParaRPr lang="en-US" altLang="en-US" sz="1400" dirty="0"/>
          </a:p>
          <a:p>
            <a:pPr lvl="1"/>
            <a:r>
              <a:rPr lang="en-US" altLang="en-US" sz="2400" dirty="0"/>
              <a:t>Edit lines 16 to 17, section 19.5 page 592:</a:t>
            </a:r>
          </a:p>
          <a:p>
            <a:pPr marL="742950" lvl="2" indent="0">
              <a:buNone/>
            </a:pPr>
            <a:r>
              <a:rPr lang="en-US" altLang="en-US" sz="1400" dirty="0"/>
              <a:t>Current text:  “…corresponds to the same center frequency used for the SUN FSK mode switch PPDU.”</a:t>
            </a:r>
          </a:p>
          <a:p>
            <a:pPr marL="742950" lvl="2" indent="0">
              <a:buNone/>
            </a:pPr>
            <a:endParaRPr lang="en-US" altLang="en-US" sz="1100" dirty="0"/>
          </a:p>
          <a:p>
            <a:pPr marL="742950" lvl="2" indent="0">
              <a:buNone/>
            </a:pPr>
            <a:r>
              <a:rPr lang="en-US" altLang="en-US" sz="1400" dirty="0"/>
              <a:t>New text:       “…corresponds to the same center frequency used for the SUN FSK mode switch PPDU</a:t>
            </a:r>
            <a:r>
              <a:rPr lang="en-US" altLang="en-US" sz="1400" dirty="0">
                <a:solidFill>
                  <a:srgbClr val="FF0000"/>
                </a:solidFill>
              </a:rPr>
              <a:t>, as represented in the example in Table 20-13.  The new mode center frequency must align with a valid channel for that operating mode.</a:t>
            </a:r>
            <a:r>
              <a:rPr lang="en-US" altLang="en-US" sz="1400" dirty="0"/>
              <a:t>”</a:t>
            </a:r>
          </a:p>
          <a:p>
            <a:pPr marL="742950" lvl="2" indent="0">
              <a:buNone/>
            </a:pPr>
            <a:endParaRPr lang="en-US" altLang="en-US" sz="1100" dirty="0"/>
          </a:p>
        </p:txBody>
      </p:sp>
    </p:spTree>
    <p:extLst>
      <p:ext uri="{BB962C8B-B14F-4D97-AF65-F5344CB8AC3E}">
        <p14:creationId xmlns:p14="http://schemas.microsoft.com/office/powerpoint/2010/main" val="2413003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184666"/>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8</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pPr lvl="1"/>
            <a:r>
              <a:rPr lang="en-US" altLang="en-US" sz="2400" dirty="0"/>
              <a:t>Section 19.2.3, </a:t>
            </a:r>
            <a:r>
              <a:rPr lang="en-US" altLang="en-US" sz="2400"/>
              <a:t>page 580</a:t>
            </a:r>
            <a:endParaRPr lang="en-US" altLang="en-US" sz="2400" dirty="0"/>
          </a:p>
          <a:p>
            <a:pPr lvl="2"/>
            <a:r>
              <a:rPr lang="en-US" altLang="en-US" sz="2000" dirty="0"/>
              <a:t>Remove indicated lines:</a:t>
            </a:r>
          </a:p>
          <a:p>
            <a:pPr lvl="2"/>
            <a:endParaRPr lang="en-US" altLang="en-US" sz="2000" dirty="0"/>
          </a:p>
          <a:p>
            <a:pPr marL="400050" lvl="1" indent="0">
              <a:buNone/>
            </a:pPr>
            <a:r>
              <a:rPr lang="en-US" sz="1200" dirty="0"/>
              <a:t>The Modulation Scheme field indicates the modulation scheme, as described in Table 20-4</a:t>
            </a:r>
            <a:r>
              <a:rPr lang="en-US" sz="1200" strike="sngStrike" dirty="0">
                <a:solidFill>
                  <a:srgbClr val="FF0000"/>
                </a:solidFill>
              </a:rPr>
              <a:t>, when </a:t>
            </a:r>
            <a:r>
              <a:rPr lang="en-US" sz="1200" i="1" strike="sngStrike" dirty="0" err="1">
                <a:solidFill>
                  <a:srgbClr val="FF0000"/>
                </a:solidFill>
              </a:rPr>
              <a:t>phyCurrentChannel</a:t>
            </a:r>
            <a:r>
              <a:rPr lang="en-US" sz="1200" i="1" strike="sngStrike" dirty="0">
                <a:solidFill>
                  <a:srgbClr val="FF0000"/>
                </a:solidFill>
              </a:rPr>
              <a:t> </a:t>
            </a:r>
            <a:r>
              <a:rPr lang="en-US" sz="1200" strike="sngStrike" dirty="0">
                <a:solidFill>
                  <a:srgbClr val="FF0000"/>
                </a:solidFill>
              </a:rPr>
              <a:t>(as defined in 11.3) equals seven; when </a:t>
            </a:r>
            <a:r>
              <a:rPr lang="en-US" sz="1200" i="1" strike="sngStrike" dirty="0" err="1">
                <a:solidFill>
                  <a:srgbClr val="FF0000"/>
                </a:solidFill>
              </a:rPr>
              <a:t>phyCurrentChannel</a:t>
            </a:r>
            <a:r>
              <a:rPr lang="en-US" sz="1200" i="1" strike="sngStrike" dirty="0">
                <a:solidFill>
                  <a:srgbClr val="FF0000"/>
                </a:solidFill>
              </a:rPr>
              <a:t> </a:t>
            </a:r>
            <a:r>
              <a:rPr lang="en-US" sz="1200" strike="sngStrike" dirty="0">
                <a:solidFill>
                  <a:srgbClr val="FF0000"/>
                </a:solidFill>
              </a:rPr>
              <a:t>equals eight, the Modulation Scheme field shall be set to zero upon transmission and ignored upon reception</a:t>
            </a:r>
            <a:r>
              <a:rPr lang="en-US" sz="1200" dirty="0"/>
              <a:t>.</a:t>
            </a:r>
            <a:endParaRPr lang="en-US" altLang="en-US" sz="3600" dirty="0"/>
          </a:p>
          <a:p>
            <a:pPr marL="457200" lvl="1" indent="0">
              <a:buNone/>
            </a:pPr>
            <a:endParaRPr lang="en-US" altLang="en-US" sz="1200" dirty="0">
              <a:solidFill>
                <a:srgbClr val="FF0000"/>
              </a:solidFill>
            </a:endParaRPr>
          </a:p>
        </p:txBody>
      </p:sp>
    </p:spTree>
    <p:extLst>
      <p:ext uri="{BB962C8B-B14F-4D97-AF65-F5344CB8AC3E}">
        <p14:creationId xmlns:p14="http://schemas.microsoft.com/office/powerpoint/2010/main" val="122889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4953000" y="6475413"/>
            <a:ext cx="36576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9</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295400"/>
            <a:ext cx="7772400" cy="4724400"/>
          </a:xfrm>
          <a:ln/>
        </p:spPr>
        <p:txBody>
          <a:bodyPr/>
          <a:lstStyle/>
          <a:p>
            <a:pPr lvl="1"/>
            <a:r>
              <a:rPr lang="en-US" altLang="en-US" sz="2400" dirty="0"/>
              <a:t>Edit lines 1 and 2, section 19.5, page 593</a:t>
            </a:r>
          </a:p>
          <a:p>
            <a:pPr marL="800100" lvl="2" indent="0">
              <a:buNone/>
            </a:pPr>
            <a:r>
              <a:rPr lang="en-US" altLang="en-US" sz="1200" dirty="0"/>
              <a:t>Current text: “…that supports mode switching shall change its mode of operation to the new mode defined in the SUN FSK mode switch PPDU, in order to receive the following packet”</a:t>
            </a:r>
          </a:p>
          <a:p>
            <a:pPr marL="800100" lvl="2" indent="0">
              <a:buNone/>
            </a:pPr>
            <a:endParaRPr lang="en-US" altLang="en-US" sz="1200" dirty="0"/>
          </a:p>
          <a:p>
            <a:pPr marL="800100" lvl="2" indent="0">
              <a:buNone/>
            </a:pPr>
            <a:r>
              <a:rPr lang="en-US" altLang="en-US" sz="1200" dirty="0"/>
              <a:t>New text: “…that supports mode switching shall change its mode of operation to the new mode defined in the SUN FSK mode switch PPDU, in order to receive the following packet. </a:t>
            </a:r>
            <a:r>
              <a:rPr lang="en-US" altLang="en-US" sz="1200" dirty="0">
                <a:solidFill>
                  <a:srgbClr val="FF0000"/>
                </a:solidFill>
              </a:rPr>
              <a:t>If the device that does not mode switch it should drop the frame.</a:t>
            </a:r>
          </a:p>
          <a:p>
            <a:pPr lvl="1"/>
            <a:r>
              <a:rPr lang="en-US" altLang="en-US" sz="2400" dirty="0"/>
              <a:t>Edit lines 15 to 18 section 19.5 page 593:</a:t>
            </a:r>
          </a:p>
          <a:p>
            <a:pPr marL="742950" lvl="2" indent="0">
              <a:buNone/>
            </a:pPr>
            <a:r>
              <a:rPr lang="en-US" altLang="en-US" sz="1400" dirty="0"/>
              <a:t>Current text:  “The reception and rejection of the following packet follows the same </a:t>
            </a:r>
            <a:r>
              <a:rPr lang="en-US" altLang="en-US" sz="1200" dirty="0"/>
              <a:t>mechanism described in 5.1.6.2. When the new mode PPDU has been received, the receiver shall return to the mode specified by </a:t>
            </a:r>
            <a:r>
              <a:rPr lang="en-US" altLang="en-US" sz="1200" dirty="0" err="1"/>
              <a:t>phyCurrentPage</a:t>
            </a:r>
            <a:r>
              <a:rPr lang="en-US" altLang="en-US" sz="1200" dirty="0"/>
              <a:t>, as defined in 11.3, within a SIFS or LIFS period based on the symbol period of the new mode PPDU, depending on the received frame length, as described in 5.1.1.3. .”</a:t>
            </a:r>
          </a:p>
          <a:p>
            <a:pPr marL="742950" lvl="2" indent="0">
              <a:buNone/>
            </a:pPr>
            <a:endParaRPr lang="en-US" altLang="en-US" sz="1100" dirty="0"/>
          </a:p>
          <a:p>
            <a:pPr marL="742950" lvl="2" indent="0">
              <a:buNone/>
            </a:pPr>
            <a:r>
              <a:rPr lang="en-US" altLang="en-US" sz="1200" dirty="0"/>
              <a:t>New text:       “The reception and rejection of the following packet follows the same mechanism described in </a:t>
            </a:r>
            <a:r>
              <a:rPr lang="en-US" altLang="en-US" sz="1200" dirty="0">
                <a:solidFill>
                  <a:srgbClr val="FF0000"/>
                </a:solidFill>
              </a:rPr>
              <a:t>6.7.2</a:t>
            </a:r>
            <a:r>
              <a:rPr lang="en-US" altLang="en-US" sz="1200" dirty="0"/>
              <a:t>. </a:t>
            </a:r>
            <a:r>
              <a:rPr lang="en-US" altLang="en-US" sz="1200" dirty="0">
                <a:solidFill>
                  <a:srgbClr val="FF0000"/>
                </a:solidFill>
              </a:rPr>
              <a:t>After</a:t>
            </a:r>
            <a:r>
              <a:rPr lang="en-US" altLang="en-US" sz="1200" dirty="0"/>
              <a:t> the new mode PPDU has been received, the receiver shall return to the mode specified by </a:t>
            </a:r>
            <a:r>
              <a:rPr lang="en-US" altLang="en-US" sz="1200" dirty="0" err="1"/>
              <a:t>phyCurrentPage</a:t>
            </a:r>
            <a:r>
              <a:rPr lang="en-US" altLang="en-US" sz="1200" dirty="0"/>
              <a:t>, as defined in 11.3, within a SIFS or LIFS period based on the symbol period of the new mode PPDU, depending on the received frame length, as described in </a:t>
            </a:r>
            <a:r>
              <a:rPr lang="en-US" altLang="en-US" sz="1200" dirty="0">
                <a:solidFill>
                  <a:srgbClr val="FF0000"/>
                </a:solidFill>
              </a:rPr>
              <a:t>6.2.4</a:t>
            </a:r>
            <a:r>
              <a:rPr lang="en-US" altLang="en-US" sz="1200" dirty="0"/>
              <a:t>. </a:t>
            </a:r>
            <a:r>
              <a:rPr lang="en-US" altLang="en-US" sz="1200" dirty="0">
                <a:solidFill>
                  <a:srgbClr val="FF0000"/>
                </a:solidFill>
              </a:rPr>
              <a:t>Also, if no PPDU is received in the new mode after the specified settling delay plus LIFS period, the receiver shall return to the mode specified by </a:t>
            </a:r>
            <a:r>
              <a:rPr lang="en-US" altLang="en-US" sz="1200" dirty="0" err="1">
                <a:solidFill>
                  <a:srgbClr val="FF0000"/>
                </a:solidFill>
              </a:rPr>
              <a:t>phyCurrentPage</a:t>
            </a:r>
            <a:r>
              <a:rPr lang="en-US" altLang="en-US" sz="1200" dirty="0">
                <a:solidFill>
                  <a:srgbClr val="FF0000"/>
                </a:solidFill>
              </a:rPr>
              <a:t>, as defined in 11.3, within a SIFS or LIFS period.”</a:t>
            </a:r>
          </a:p>
        </p:txBody>
      </p:sp>
    </p:spTree>
    <p:extLst>
      <p:ext uri="{BB962C8B-B14F-4D97-AF65-F5344CB8AC3E}">
        <p14:creationId xmlns:p14="http://schemas.microsoft.com/office/powerpoint/2010/main" val="805266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1498</TotalTime>
  <Words>1331</Words>
  <Application>Microsoft Office PowerPoint</Application>
  <PresentationFormat>On-screen Show (4:3)</PresentationFormat>
  <Paragraphs>160</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Bahnschrift</vt:lpstr>
      <vt:lpstr>Times New Roman</vt:lpstr>
      <vt:lpstr>Office Theme</vt:lpstr>
      <vt:lpstr>PowerPoint Presentation</vt:lpstr>
      <vt:lpstr>LB158 – CID 422</vt:lpstr>
      <vt:lpstr>LB158 – CID 422</vt:lpstr>
      <vt:lpstr>LB158 – CID 422</vt:lpstr>
      <vt:lpstr>LB158 – CID 422</vt:lpstr>
      <vt:lpstr>LB158 – CID 422</vt:lpstr>
      <vt:lpstr>LB158 – CID 422</vt:lpstr>
      <vt:lpstr>LB158 – CID 422</vt:lpstr>
      <vt:lpstr>LB158 – CID 422</vt:lpstr>
      <vt:lpstr>LB158 – CID 422</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Hett, Chris</cp:lastModifiedBy>
  <cp:revision>18</cp:revision>
  <cp:lastPrinted>1998-02-10T13:28:06Z</cp:lastPrinted>
  <dcterms:created xsi:type="dcterms:W3CDTF">1999-11-08T18:59:45Z</dcterms:created>
  <dcterms:modified xsi:type="dcterms:W3CDTF">2019-09-04T20:13:51Z</dcterms:modified>
</cp:coreProperties>
</file>