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6" r:id="rId3"/>
    <p:sldId id="261" r:id="rId4"/>
    <p:sldId id="262" r:id="rId5"/>
    <p:sldId id="263" r:id="rId6"/>
    <p:sldId id="26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8DC6E8-5A96-4290-A06F-3C5A6A333568}" v="3" dt="2019-08-14T15:09:08.539"/>
    <p1510:client id="{4075AF86-8286-400D-978F-86C78F92827B}" v="30" dt="2019-08-14T13:20:02.051"/>
    <p1510:client id="{BA431BAC-B69D-4097-A13C-1130567158FE}" v="16" dt="2019-08-14T15:21:31.0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660"/>
  </p:normalViewPr>
  <p:slideViewPr>
    <p:cSldViewPr>
      <p:cViewPr varScale="1">
        <p:scale>
          <a:sx n="116" d="100"/>
          <a:sy n="116" d="100"/>
        </p:scale>
        <p:origin x="696" y="10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11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tt, Chris" userId="39ce2610-977f-4bd2-9c12-4e1ed3bff433" providerId="ADAL" clId="{158DC6E8-5A96-4290-A06F-3C5A6A333568}"/>
    <pc:docChg chg="addSld modSld">
      <pc:chgData name="Hett, Chris" userId="39ce2610-977f-4bd2-9c12-4e1ed3bff433" providerId="ADAL" clId="{158DC6E8-5A96-4290-A06F-3C5A6A333568}" dt="2019-08-14T15:11:04.726" v="191" actId="20577"/>
      <pc:docMkLst>
        <pc:docMk/>
      </pc:docMkLst>
      <pc:sldChg chg="modSp">
        <pc:chgData name="Hett, Chris" userId="39ce2610-977f-4bd2-9c12-4e1ed3bff433" providerId="ADAL" clId="{158DC6E8-5A96-4290-A06F-3C5A6A333568}" dt="2019-08-14T15:07:06.435" v="26" actId="20577"/>
        <pc:sldMkLst>
          <pc:docMk/>
          <pc:sldMk cId="699236522" sldId="262"/>
        </pc:sldMkLst>
        <pc:spChg chg="mod">
          <ac:chgData name="Hett, Chris" userId="39ce2610-977f-4bd2-9c12-4e1ed3bff433" providerId="ADAL" clId="{158DC6E8-5A96-4290-A06F-3C5A6A333568}" dt="2019-08-14T15:07:06.435" v="26" actId="20577"/>
          <ac:spMkLst>
            <pc:docMk/>
            <pc:sldMk cId="699236522" sldId="262"/>
            <ac:spMk id="4099" creationId="{EFD4D555-8C9F-4D2B-8B38-7E3BA012AA7C}"/>
          </ac:spMkLst>
        </pc:spChg>
      </pc:sldChg>
      <pc:sldChg chg="modSp">
        <pc:chgData name="Hett, Chris" userId="39ce2610-977f-4bd2-9c12-4e1ed3bff433" providerId="ADAL" clId="{158DC6E8-5A96-4290-A06F-3C5A6A333568}" dt="2019-08-14T15:10:17.116" v="173" actId="20577"/>
        <pc:sldMkLst>
          <pc:docMk/>
          <pc:sldMk cId="3330976130" sldId="263"/>
        </pc:sldMkLst>
        <pc:spChg chg="mod">
          <ac:chgData name="Hett, Chris" userId="39ce2610-977f-4bd2-9c12-4e1ed3bff433" providerId="ADAL" clId="{158DC6E8-5A96-4290-A06F-3C5A6A333568}" dt="2019-08-14T15:10:17.116" v="173" actId="20577"/>
          <ac:spMkLst>
            <pc:docMk/>
            <pc:sldMk cId="3330976130" sldId="263"/>
            <ac:spMk id="4099" creationId="{EFD4D555-8C9F-4D2B-8B38-7E3BA012AA7C}"/>
          </ac:spMkLst>
        </pc:spChg>
      </pc:sldChg>
      <pc:sldChg chg="modSp add">
        <pc:chgData name="Hett, Chris" userId="39ce2610-977f-4bd2-9c12-4e1ed3bff433" providerId="ADAL" clId="{158DC6E8-5A96-4290-A06F-3C5A6A333568}" dt="2019-08-14T15:11:04.726" v="191" actId="20577"/>
        <pc:sldMkLst>
          <pc:docMk/>
          <pc:sldMk cId="711836431" sldId="264"/>
        </pc:sldMkLst>
        <pc:spChg chg="mod">
          <ac:chgData name="Hett, Chris" userId="39ce2610-977f-4bd2-9c12-4e1ed3bff433" providerId="ADAL" clId="{158DC6E8-5A96-4290-A06F-3C5A6A333568}" dt="2019-08-14T15:11:04.726" v="191" actId="20577"/>
          <ac:spMkLst>
            <pc:docMk/>
            <pc:sldMk cId="711836431" sldId="264"/>
            <ac:spMk id="4099" creationId="{EFD4D555-8C9F-4D2B-8B38-7E3BA012AA7C}"/>
          </ac:spMkLst>
        </pc:spChg>
      </pc:sldChg>
    </pc:docChg>
  </pc:docChgLst>
  <pc:docChgLst>
    <pc:chgData name="Hett, Chris" userId="39ce2610-977f-4bd2-9c12-4e1ed3bff433" providerId="ADAL" clId="{BA431BAC-B69D-4097-A13C-1130567158FE}"/>
    <pc:docChg chg="custSel modMainMaster">
      <pc:chgData name="Hett, Chris" userId="39ce2610-977f-4bd2-9c12-4e1ed3bff433" providerId="ADAL" clId="{BA431BAC-B69D-4097-A13C-1130567158FE}" dt="2019-08-14T15:21:31.015" v="67"/>
      <pc:docMkLst>
        <pc:docMk/>
      </pc:docMkLst>
      <pc:sldMasterChg chg="modSldLayout">
        <pc:chgData name="Hett, Chris" userId="39ce2610-977f-4bd2-9c12-4e1ed3bff433" providerId="ADAL" clId="{BA431BAC-B69D-4097-A13C-1130567158FE}" dt="2019-08-14T15:21:31.015" v="67"/>
        <pc:sldMasterMkLst>
          <pc:docMk/>
          <pc:sldMasterMk cId="0" sldId="2147483648"/>
        </pc:sldMasterMkLst>
        <pc:sldLayoutChg chg="addSp">
          <pc:chgData name="Hett, Chris" userId="39ce2610-977f-4bd2-9c12-4e1ed3bff433" providerId="ADAL" clId="{BA431BAC-B69D-4097-A13C-1130567158FE}" dt="2019-08-14T15:21:17.354" v="61"/>
          <pc:sldLayoutMkLst>
            <pc:docMk/>
            <pc:sldMasterMk cId="0" sldId="2147483648"/>
            <pc:sldLayoutMk cId="1581084467" sldId="2147483649"/>
          </pc:sldLayoutMkLst>
          <pc:spChg chg="add">
            <ac:chgData name="Hett, Chris" userId="39ce2610-977f-4bd2-9c12-4e1ed3bff433" providerId="ADAL" clId="{BA431BAC-B69D-4097-A13C-1130567158FE}" dt="2019-08-14T15:21:17.354" v="61"/>
            <ac:spMkLst>
              <pc:docMk/>
              <pc:sldMasterMk cId="0" sldId="2147483648"/>
              <pc:sldLayoutMk cId="1581084467" sldId="2147483649"/>
              <ac:spMk id="7" creationId="{3164FACA-AE81-4C42-8635-D483BD1F5C2C}"/>
            </ac:spMkLst>
          </pc:spChg>
        </pc:sldLayoutChg>
        <pc:sldLayoutChg chg="addSp">
          <pc:chgData name="Hett, Chris" userId="39ce2610-977f-4bd2-9c12-4e1ed3bff433" providerId="ADAL" clId="{BA431BAC-B69D-4097-A13C-1130567158FE}" dt="2019-08-14T15:21:20.610" v="62"/>
          <pc:sldLayoutMkLst>
            <pc:docMk/>
            <pc:sldMasterMk cId="0" sldId="2147483648"/>
            <pc:sldLayoutMk cId="432741718" sldId="2147483650"/>
          </pc:sldLayoutMkLst>
          <pc:spChg chg="add">
            <ac:chgData name="Hett, Chris" userId="39ce2610-977f-4bd2-9c12-4e1ed3bff433" providerId="ADAL" clId="{BA431BAC-B69D-4097-A13C-1130567158FE}" dt="2019-08-14T15:21:20.610" v="62"/>
            <ac:spMkLst>
              <pc:docMk/>
              <pc:sldMasterMk cId="0" sldId="2147483648"/>
              <pc:sldLayoutMk cId="432741718" sldId="2147483650"/>
              <ac:spMk id="7" creationId="{AC3D06E3-E7BF-4D6F-99E2-62771A831EE6}"/>
            </ac:spMkLst>
          </pc:spChg>
        </pc:sldLayoutChg>
        <pc:sldLayoutChg chg="addSp">
          <pc:chgData name="Hett, Chris" userId="39ce2610-977f-4bd2-9c12-4e1ed3bff433" providerId="ADAL" clId="{BA431BAC-B69D-4097-A13C-1130567158FE}" dt="2019-08-14T15:21:22.850" v="63"/>
          <pc:sldLayoutMkLst>
            <pc:docMk/>
            <pc:sldMasterMk cId="0" sldId="2147483648"/>
            <pc:sldLayoutMk cId="1268856039" sldId="2147483651"/>
          </pc:sldLayoutMkLst>
          <pc:spChg chg="add">
            <ac:chgData name="Hett, Chris" userId="39ce2610-977f-4bd2-9c12-4e1ed3bff433" providerId="ADAL" clId="{BA431BAC-B69D-4097-A13C-1130567158FE}" dt="2019-08-14T15:21:22.850" v="63"/>
            <ac:spMkLst>
              <pc:docMk/>
              <pc:sldMasterMk cId="0" sldId="2147483648"/>
              <pc:sldLayoutMk cId="1268856039" sldId="2147483651"/>
              <ac:spMk id="7" creationId="{0772B55B-5CEC-4859-83EB-557C0555E4BA}"/>
            </ac:spMkLst>
          </pc:spChg>
        </pc:sldLayoutChg>
        <pc:sldLayoutChg chg="addSp">
          <pc:chgData name="Hett, Chris" userId="39ce2610-977f-4bd2-9c12-4e1ed3bff433" providerId="ADAL" clId="{BA431BAC-B69D-4097-A13C-1130567158FE}" dt="2019-08-14T15:21:25.126" v="64"/>
          <pc:sldLayoutMkLst>
            <pc:docMk/>
            <pc:sldMasterMk cId="0" sldId="2147483648"/>
            <pc:sldLayoutMk cId="976325109" sldId="2147483653"/>
          </pc:sldLayoutMkLst>
          <pc:spChg chg="add">
            <ac:chgData name="Hett, Chris" userId="39ce2610-977f-4bd2-9c12-4e1ed3bff433" providerId="ADAL" clId="{BA431BAC-B69D-4097-A13C-1130567158FE}" dt="2019-08-14T15:21:25.126" v="64"/>
            <ac:spMkLst>
              <pc:docMk/>
              <pc:sldMasterMk cId="0" sldId="2147483648"/>
              <pc:sldLayoutMk cId="976325109" sldId="2147483653"/>
              <ac:spMk id="10" creationId="{E90F481A-8B98-442D-8DEC-72472F2DE123}"/>
            </ac:spMkLst>
          </pc:spChg>
        </pc:sldLayoutChg>
        <pc:sldLayoutChg chg="addSp">
          <pc:chgData name="Hett, Chris" userId="39ce2610-977f-4bd2-9c12-4e1ed3bff433" providerId="ADAL" clId="{BA431BAC-B69D-4097-A13C-1130567158FE}" dt="2019-08-14T15:21:28.067" v="65"/>
          <pc:sldLayoutMkLst>
            <pc:docMk/>
            <pc:sldMasterMk cId="0" sldId="2147483648"/>
            <pc:sldLayoutMk cId="3602241939" sldId="2147483654"/>
          </pc:sldLayoutMkLst>
          <pc:spChg chg="add">
            <ac:chgData name="Hett, Chris" userId="39ce2610-977f-4bd2-9c12-4e1ed3bff433" providerId="ADAL" clId="{BA431BAC-B69D-4097-A13C-1130567158FE}" dt="2019-08-14T15:21:28.067" v="65"/>
            <ac:spMkLst>
              <pc:docMk/>
              <pc:sldMasterMk cId="0" sldId="2147483648"/>
              <pc:sldLayoutMk cId="3602241939" sldId="2147483654"/>
              <ac:spMk id="6" creationId="{186BE969-8F67-4D55-BC4D-1DF77BEE958B}"/>
            </ac:spMkLst>
          </pc:spChg>
        </pc:sldLayoutChg>
        <pc:sldLayoutChg chg="addSp delSp modSp">
          <pc:chgData name="Hett, Chris" userId="39ce2610-977f-4bd2-9c12-4e1ed3bff433" providerId="ADAL" clId="{BA431BAC-B69D-4097-A13C-1130567158FE}" dt="2019-08-14T15:21:31.015" v="67"/>
          <pc:sldLayoutMkLst>
            <pc:docMk/>
            <pc:sldMasterMk cId="0" sldId="2147483648"/>
            <pc:sldLayoutMk cId="1356359256" sldId="2147483655"/>
          </pc:sldLayoutMkLst>
          <pc:spChg chg="add del mod">
            <ac:chgData name="Hett, Chris" userId="39ce2610-977f-4bd2-9c12-4e1ed3bff433" providerId="ADAL" clId="{BA431BAC-B69D-4097-A13C-1130567158FE}" dt="2019-08-14T15:17:40.375" v="1"/>
            <ac:spMkLst>
              <pc:docMk/>
              <pc:sldMasterMk cId="0" sldId="2147483648"/>
              <pc:sldLayoutMk cId="1356359256" sldId="2147483655"/>
              <ac:spMk id="5" creationId="{4155BC2B-9F10-4DAF-9BE8-EADD91B9C678}"/>
            </ac:spMkLst>
          </pc:spChg>
          <pc:spChg chg="add mod">
            <ac:chgData name="Hett, Chris" userId="39ce2610-977f-4bd2-9c12-4e1ed3bff433" providerId="ADAL" clId="{BA431BAC-B69D-4097-A13C-1130567158FE}" dt="2019-08-14T15:19:35.499" v="56" actId="1036"/>
            <ac:spMkLst>
              <pc:docMk/>
              <pc:sldMasterMk cId="0" sldId="2147483648"/>
              <pc:sldLayoutMk cId="1356359256" sldId="2147483655"/>
              <ac:spMk id="6" creationId="{9D2881BD-EEC7-4A82-968B-6BF1C764FA64}"/>
            </ac:spMkLst>
          </pc:spChg>
          <pc:spChg chg="add del">
            <ac:chgData name="Hett, Chris" userId="39ce2610-977f-4bd2-9c12-4e1ed3bff433" providerId="ADAL" clId="{BA431BAC-B69D-4097-A13C-1130567158FE}" dt="2019-08-14T15:21:31.015" v="67"/>
            <ac:spMkLst>
              <pc:docMk/>
              <pc:sldMasterMk cId="0" sldId="2147483648"/>
              <pc:sldLayoutMk cId="1356359256" sldId="2147483655"/>
              <ac:spMk id="7" creationId="{3176737D-B417-4F94-99E3-2FE540D36366}"/>
            </ac:spMkLst>
          </pc:spChg>
        </pc:sldLayoutChg>
        <pc:sldLayoutChg chg="addSp">
          <pc:chgData name="Hett, Chris" userId="39ce2610-977f-4bd2-9c12-4e1ed3bff433" providerId="ADAL" clId="{BA431BAC-B69D-4097-A13C-1130567158FE}" dt="2019-08-14T15:20:37.733" v="57"/>
          <pc:sldLayoutMkLst>
            <pc:docMk/>
            <pc:sldMasterMk cId="0" sldId="2147483648"/>
            <pc:sldLayoutMk cId="3269371078" sldId="2147483656"/>
          </pc:sldLayoutMkLst>
          <pc:spChg chg="add">
            <ac:chgData name="Hett, Chris" userId="39ce2610-977f-4bd2-9c12-4e1ed3bff433" providerId="ADAL" clId="{BA431BAC-B69D-4097-A13C-1130567158FE}" dt="2019-08-14T15:20:37.733" v="57"/>
            <ac:spMkLst>
              <pc:docMk/>
              <pc:sldMasterMk cId="0" sldId="2147483648"/>
              <pc:sldLayoutMk cId="3269371078" sldId="2147483656"/>
              <ac:spMk id="8" creationId="{C3E2DECE-2EC5-4010-B0AD-507BCFDB1233}"/>
            </ac:spMkLst>
          </pc:spChg>
        </pc:sldLayoutChg>
        <pc:sldLayoutChg chg="addSp">
          <pc:chgData name="Hett, Chris" userId="39ce2610-977f-4bd2-9c12-4e1ed3bff433" providerId="ADAL" clId="{BA431BAC-B69D-4097-A13C-1130567158FE}" dt="2019-08-14T15:20:40.736" v="58"/>
          <pc:sldLayoutMkLst>
            <pc:docMk/>
            <pc:sldMasterMk cId="0" sldId="2147483648"/>
            <pc:sldLayoutMk cId="2068266545" sldId="2147483657"/>
          </pc:sldLayoutMkLst>
          <pc:spChg chg="add">
            <ac:chgData name="Hett, Chris" userId="39ce2610-977f-4bd2-9c12-4e1ed3bff433" providerId="ADAL" clId="{BA431BAC-B69D-4097-A13C-1130567158FE}" dt="2019-08-14T15:20:40.736" v="58"/>
            <ac:spMkLst>
              <pc:docMk/>
              <pc:sldMasterMk cId="0" sldId="2147483648"/>
              <pc:sldLayoutMk cId="2068266545" sldId="2147483657"/>
              <ac:spMk id="8" creationId="{C4BF977A-BADD-4161-9C41-E2B7497168C0}"/>
            </ac:spMkLst>
          </pc:spChg>
        </pc:sldLayoutChg>
        <pc:sldLayoutChg chg="addSp">
          <pc:chgData name="Hett, Chris" userId="39ce2610-977f-4bd2-9c12-4e1ed3bff433" providerId="ADAL" clId="{BA431BAC-B69D-4097-A13C-1130567158FE}" dt="2019-08-14T15:20:42.357" v="59"/>
          <pc:sldLayoutMkLst>
            <pc:docMk/>
            <pc:sldMasterMk cId="0" sldId="2147483648"/>
            <pc:sldLayoutMk cId="1754103037" sldId="2147483658"/>
          </pc:sldLayoutMkLst>
          <pc:spChg chg="add">
            <ac:chgData name="Hett, Chris" userId="39ce2610-977f-4bd2-9c12-4e1ed3bff433" providerId="ADAL" clId="{BA431BAC-B69D-4097-A13C-1130567158FE}" dt="2019-08-14T15:20:42.357" v="59"/>
            <ac:spMkLst>
              <pc:docMk/>
              <pc:sldMasterMk cId="0" sldId="2147483648"/>
              <pc:sldLayoutMk cId="1754103037" sldId="2147483658"/>
              <ac:spMk id="7" creationId="{9CF146E7-B54F-4037-9447-B57BBED8C0EA}"/>
            </ac:spMkLst>
          </pc:spChg>
        </pc:sldLayoutChg>
        <pc:sldLayoutChg chg="addSp">
          <pc:chgData name="Hett, Chris" userId="39ce2610-977f-4bd2-9c12-4e1ed3bff433" providerId="ADAL" clId="{BA431BAC-B69D-4097-A13C-1130567158FE}" dt="2019-08-14T15:20:44.011" v="60"/>
          <pc:sldLayoutMkLst>
            <pc:docMk/>
            <pc:sldMasterMk cId="0" sldId="2147483648"/>
            <pc:sldLayoutMk cId="1158582208" sldId="2147483659"/>
          </pc:sldLayoutMkLst>
          <pc:spChg chg="add">
            <ac:chgData name="Hett, Chris" userId="39ce2610-977f-4bd2-9c12-4e1ed3bff433" providerId="ADAL" clId="{BA431BAC-B69D-4097-A13C-1130567158FE}" dt="2019-08-14T15:20:44.011" v="60"/>
            <ac:spMkLst>
              <pc:docMk/>
              <pc:sldMasterMk cId="0" sldId="2147483648"/>
              <pc:sldLayoutMk cId="1158582208" sldId="2147483659"/>
              <ac:spMk id="7" creationId="{D8F93FC5-A0E1-49F9-B805-0A0F2B3482A2}"/>
            </ac:spMkLst>
          </pc:spChg>
        </pc:sldLayoutChg>
      </pc:sldMasterChg>
    </pc:docChg>
  </pc:docChgLst>
  <pc:docChgLst>
    <pc:chgData name="Hett, Chris" userId="39ce2610-977f-4bd2-9c12-4e1ed3bff433" providerId="ADAL" clId="{4075AF86-8286-400D-978F-86C78F92827B}"/>
    <pc:docChg chg="undo custSel addSld delSld modSld delMainMaster modMainMaster">
      <pc:chgData name="Hett, Chris" userId="39ce2610-977f-4bd2-9c12-4e1ed3bff433" providerId="ADAL" clId="{4075AF86-8286-400D-978F-86C78F92827B}" dt="2019-08-14T13:21:21.273" v="1189" actId="20577"/>
      <pc:docMkLst>
        <pc:docMk/>
      </pc:docMkLst>
      <pc:sldChg chg="modSp">
        <pc:chgData name="Hett, Chris" userId="39ce2610-977f-4bd2-9c12-4e1ed3bff433" providerId="ADAL" clId="{4075AF86-8286-400D-978F-86C78F92827B}" dt="2019-08-14T13:07:01.188" v="556" actId="14100"/>
        <pc:sldMkLst>
          <pc:docMk/>
          <pc:sldMk cId="0" sldId="256"/>
        </pc:sldMkLst>
        <pc:spChg chg="mod">
          <ac:chgData name="Hett, Chris" userId="39ce2610-977f-4bd2-9c12-4e1ed3bff433" providerId="ADAL" clId="{4075AF86-8286-400D-978F-86C78F92827B}" dt="2019-08-14T10:56:52.996" v="405"/>
          <ac:spMkLst>
            <pc:docMk/>
            <pc:sldMk cId="0" sldId="256"/>
            <ac:spMk id="4" creationId="{02DEA815-5FC8-408C-A02D-DF5C5C31215E}"/>
          </ac:spMkLst>
        </pc:spChg>
        <pc:spChg chg="mod">
          <ac:chgData name="Hett, Chris" userId="39ce2610-977f-4bd2-9c12-4e1ed3bff433" providerId="ADAL" clId="{4075AF86-8286-400D-978F-86C78F92827B}" dt="2019-08-14T10:57:15.989" v="407"/>
          <ac:spMkLst>
            <pc:docMk/>
            <pc:sldMk cId="0" sldId="256"/>
            <ac:spMk id="5" creationId="{CC8CE42F-AF53-4C8E-AC20-9280E9ACC3B8}"/>
          </ac:spMkLst>
        </pc:spChg>
        <pc:spChg chg="mod">
          <ac:chgData name="Hett, Chris" userId="39ce2610-977f-4bd2-9c12-4e1ed3bff433" providerId="ADAL" clId="{4075AF86-8286-400D-978F-86C78F92827B}" dt="2019-08-14T13:06:56.004" v="555" actId="14100"/>
          <ac:spMkLst>
            <pc:docMk/>
            <pc:sldMk cId="0" sldId="256"/>
            <ac:spMk id="4098" creationId="{81CBD160-04C6-453C-82A1-AA52F4D0DB89}"/>
          </ac:spMkLst>
        </pc:spChg>
        <pc:spChg chg="mod">
          <ac:chgData name="Hett, Chris" userId="39ce2610-977f-4bd2-9c12-4e1ed3bff433" providerId="ADAL" clId="{4075AF86-8286-400D-978F-86C78F92827B}" dt="2019-08-14T13:07:01.188" v="556" actId="14100"/>
          <ac:spMkLst>
            <pc:docMk/>
            <pc:sldMk cId="0" sldId="256"/>
            <ac:spMk id="4099" creationId="{EFD4D555-8C9F-4D2B-8B38-7E3BA012AA7C}"/>
          </ac:spMkLst>
        </pc:spChg>
      </pc:sldChg>
      <pc:sldChg chg="modSp del">
        <pc:chgData name="Hett, Chris" userId="39ce2610-977f-4bd2-9c12-4e1ed3bff433" providerId="ADAL" clId="{4075AF86-8286-400D-978F-86C78F92827B}" dt="2019-08-14T13:05:56.537" v="511" actId="2696"/>
        <pc:sldMkLst>
          <pc:docMk/>
          <pc:sldMk cId="0" sldId="258"/>
        </pc:sldMkLst>
        <pc:spChg chg="mod">
          <ac:chgData name="Hett, Chris" userId="39ce2610-977f-4bd2-9c12-4e1ed3bff433" providerId="ADAL" clId="{4075AF86-8286-400D-978F-86C78F92827B}" dt="2019-08-14T11:53:47.756" v="411" actId="14100"/>
          <ac:spMkLst>
            <pc:docMk/>
            <pc:sldMk cId="0" sldId="258"/>
            <ac:spMk id="4" creationId="{7F7D1396-089F-4643-B8D0-A933090511B8}"/>
          </ac:spMkLst>
        </pc:spChg>
        <pc:spChg chg="mod">
          <ac:chgData name="Hett, Chris" userId="39ce2610-977f-4bd2-9c12-4e1ed3bff433" providerId="ADAL" clId="{4075AF86-8286-400D-978F-86C78F92827B}" dt="2019-08-14T10:57:11.498" v="406"/>
          <ac:spMkLst>
            <pc:docMk/>
            <pc:sldMk cId="0" sldId="258"/>
            <ac:spMk id="5" creationId="{72F910E3-F7DF-4975-9CF0-806FC71C30B3}"/>
          </ac:spMkLst>
        </pc:spChg>
        <pc:spChg chg="mod">
          <ac:chgData name="Hett, Chris" userId="39ce2610-977f-4bd2-9c12-4e1ed3bff433" providerId="ADAL" clId="{4075AF86-8286-400D-978F-86C78F92827B}" dt="2019-08-14T13:05:47.140" v="510" actId="20577"/>
          <ac:spMkLst>
            <pc:docMk/>
            <pc:sldMk cId="0" sldId="258"/>
            <ac:spMk id="26626" creationId="{12395284-E315-4B01-BA58-A1E182BF5737}"/>
          </ac:spMkLst>
        </pc:spChg>
      </pc:sldChg>
      <pc:sldChg chg="delSp modSp">
        <pc:chgData name="Hett, Chris" userId="39ce2610-977f-4bd2-9c12-4e1ed3bff433" providerId="ADAL" clId="{4075AF86-8286-400D-978F-86C78F92827B}" dt="2019-08-14T13:20:43.453" v="1183" actId="20577"/>
        <pc:sldMkLst>
          <pc:docMk/>
          <pc:sldMk cId="0" sldId="259"/>
        </pc:sldMkLst>
        <pc:spChg chg="mod">
          <ac:chgData name="Hett, Chris" userId="39ce2610-977f-4bd2-9c12-4e1ed3bff433" providerId="ADAL" clId="{4075AF86-8286-400D-978F-86C78F92827B}" dt="2019-08-13T20:46:27.820" v="114" actId="20577"/>
          <ac:spMkLst>
            <pc:docMk/>
            <pc:sldMk cId="0" sldId="259"/>
            <ac:spMk id="4" creationId="{4FE577A6-828B-4625-8F23-1BA8F73FC3AE}"/>
          </ac:spMkLst>
        </pc:spChg>
        <pc:spChg chg="mod">
          <ac:chgData name="Hett, Chris" userId="39ce2610-977f-4bd2-9c12-4e1ed3bff433" providerId="ADAL" clId="{4075AF86-8286-400D-978F-86C78F92827B}" dt="2019-08-13T20:46:41.459" v="155" actId="20577"/>
          <ac:spMkLst>
            <pc:docMk/>
            <pc:sldMk cId="0" sldId="259"/>
            <ac:spMk id="5" creationId="{AAE3EB75-1E33-499C-933E-9867BAF0FC1D}"/>
          </ac:spMkLst>
        </pc:spChg>
        <pc:spChg chg="del">
          <ac:chgData name="Hett, Chris" userId="39ce2610-977f-4bd2-9c12-4e1ed3bff433" providerId="ADAL" clId="{4075AF86-8286-400D-978F-86C78F92827B}" dt="2019-08-14T13:18:59.996" v="1125" actId="478"/>
          <ac:spMkLst>
            <pc:docMk/>
            <pc:sldMk cId="0" sldId="259"/>
            <ac:spMk id="27650" creationId="{4EF2C2BA-C9F1-45F2-8A4C-F1725A1FA00A}"/>
          </ac:spMkLst>
        </pc:spChg>
        <pc:spChg chg="mod">
          <ac:chgData name="Hett, Chris" userId="39ce2610-977f-4bd2-9c12-4e1ed3bff433" providerId="ADAL" clId="{4075AF86-8286-400D-978F-86C78F92827B}" dt="2019-08-14T13:20:43.453" v="1183" actId="20577"/>
          <ac:spMkLst>
            <pc:docMk/>
            <pc:sldMk cId="0" sldId="259"/>
            <ac:spMk id="27651" creationId="{8AFF2A75-954A-47E5-B3C2-A00B8CF88E1D}"/>
          </ac:spMkLst>
        </pc:spChg>
      </pc:sldChg>
      <pc:sldChg chg="add del">
        <pc:chgData name="Hett, Chris" userId="39ce2610-977f-4bd2-9c12-4e1ed3bff433" providerId="ADAL" clId="{4075AF86-8286-400D-978F-86C78F92827B}" dt="2019-08-14T13:07:05.108" v="558" actId="2696"/>
        <pc:sldMkLst>
          <pc:docMk/>
          <pc:sldMk cId="4015168729" sldId="260"/>
        </pc:sldMkLst>
      </pc:sldChg>
      <pc:sldChg chg="addSp modSp add">
        <pc:chgData name="Hett, Chris" userId="39ce2610-977f-4bd2-9c12-4e1ed3bff433" providerId="ADAL" clId="{4075AF86-8286-400D-978F-86C78F92827B}" dt="2019-08-14T13:21:21.273" v="1189" actId="20577"/>
        <pc:sldMkLst>
          <pc:docMk/>
          <pc:sldMk cId="3831232866" sldId="261"/>
        </pc:sldMkLst>
        <pc:spChg chg="mod">
          <ac:chgData name="Hett, Chris" userId="39ce2610-977f-4bd2-9c12-4e1ed3bff433" providerId="ADAL" clId="{4075AF86-8286-400D-978F-86C78F92827B}" dt="2019-08-14T13:21:21.273" v="1189" actId="20577"/>
          <ac:spMkLst>
            <pc:docMk/>
            <pc:sldMk cId="3831232866" sldId="261"/>
            <ac:spMk id="4099" creationId="{EFD4D555-8C9F-4D2B-8B38-7E3BA012AA7C}"/>
          </ac:spMkLst>
        </pc:spChg>
        <pc:picChg chg="add mod">
          <ac:chgData name="Hett, Chris" userId="39ce2610-977f-4bd2-9c12-4e1ed3bff433" providerId="ADAL" clId="{4075AF86-8286-400D-978F-86C78F92827B}" dt="2019-08-14T13:09:19.380" v="751" actId="1076"/>
          <ac:picMkLst>
            <pc:docMk/>
            <pc:sldMk cId="3831232866" sldId="261"/>
            <ac:picMk id="2" creationId="{D6ADBD16-5DF2-4D56-97C3-C9D71DE73FBE}"/>
          </ac:picMkLst>
        </pc:picChg>
      </pc:sldChg>
      <pc:sldChg chg="addSp delSp modSp add">
        <pc:chgData name="Hett, Chris" userId="39ce2610-977f-4bd2-9c12-4e1ed3bff433" providerId="ADAL" clId="{4075AF86-8286-400D-978F-86C78F92827B}" dt="2019-08-14T13:18:10.153" v="1124" actId="20577"/>
        <pc:sldMkLst>
          <pc:docMk/>
          <pc:sldMk cId="699236522" sldId="262"/>
        </pc:sldMkLst>
        <pc:spChg chg="mod">
          <ac:chgData name="Hett, Chris" userId="39ce2610-977f-4bd2-9c12-4e1ed3bff433" providerId="ADAL" clId="{4075AF86-8286-400D-978F-86C78F92827B}" dt="2019-08-14T13:18:10.153" v="1124" actId="20577"/>
          <ac:spMkLst>
            <pc:docMk/>
            <pc:sldMk cId="699236522" sldId="262"/>
            <ac:spMk id="4099" creationId="{EFD4D555-8C9F-4D2B-8B38-7E3BA012AA7C}"/>
          </ac:spMkLst>
        </pc:spChg>
        <pc:graphicFrameChg chg="add mod modGraphic">
          <ac:chgData name="Hett, Chris" userId="39ce2610-977f-4bd2-9c12-4e1ed3bff433" providerId="ADAL" clId="{4075AF86-8286-400D-978F-86C78F92827B}" dt="2019-08-14T13:14:06.590" v="875" actId="1076"/>
          <ac:graphicFrameMkLst>
            <pc:docMk/>
            <pc:sldMk cId="699236522" sldId="262"/>
            <ac:graphicFrameMk id="3" creationId="{91435D15-5991-4EA0-BDE5-C35A83535E0B}"/>
          </ac:graphicFrameMkLst>
        </pc:graphicFrameChg>
        <pc:picChg chg="del">
          <ac:chgData name="Hett, Chris" userId="39ce2610-977f-4bd2-9c12-4e1ed3bff433" providerId="ADAL" clId="{4075AF86-8286-400D-978F-86C78F92827B}" dt="2019-08-14T13:11:00.787" v="753" actId="478"/>
          <ac:picMkLst>
            <pc:docMk/>
            <pc:sldMk cId="699236522" sldId="262"/>
            <ac:picMk id="2" creationId="{D6ADBD16-5DF2-4D56-97C3-C9D71DE73FBE}"/>
          </ac:picMkLst>
        </pc:picChg>
      </pc:sldChg>
      <pc:sldChg chg="addSp delSp modSp add">
        <pc:chgData name="Hett, Chris" userId="39ce2610-977f-4bd2-9c12-4e1ed3bff433" providerId="ADAL" clId="{4075AF86-8286-400D-978F-86C78F92827B}" dt="2019-08-14T13:17:16.728" v="1109" actId="20577"/>
        <pc:sldMkLst>
          <pc:docMk/>
          <pc:sldMk cId="3330976130" sldId="263"/>
        </pc:sldMkLst>
        <pc:spChg chg="add del mod">
          <ac:chgData name="Hett, Chris" userId="39ce2610-977f-4bd2-9c12-4e1ed3bff433" providerId="ADAL" clId="{4075AF86-8286-400D-978F-86C78F92827B}" dt="2019-08-14T13:15:57.461" v="1059" actId="478"/>
          <ac:spMkLst>
            <pc:docMk/>
            <pc:sldMk cId="3330976130" sldId="263"/>
            <ac:spMk id="2" creationId="{5BE611F4-76E8-4917-A65B-0A583E120721}"/>
          </ac:spMkLst>
        </pc:spChg>
        <pc:spChg chg="add del mod">
          <ac:chgData name="Hett, Chris" userId="39ce2610-977f-4bd2-9c12-4e1ed3bff433" providerId="ADAL" clId="{4075AF86-8286-400D-978F-86C78F92827B}" dt="2019-08-14T13:17:16.728" v="1109" actId="20577"/>
          <ac:spMkLst>
            <pc:docMk/>
            <pc:sldMk cId="3330976130" sldId="263"/>
            <ac:spMk id="4099" creationId="{EFD4D555-8C9F-4D2B-8B38-7E3BA012AA7C}"/>
          </ac:spMkLst>
        </pc:spChg>
        <pc:graphicFrameChg chg="del mod modGraphic">
          <ac:chgData name="Hett, Chris" userId="39ce2610-977f-4bd2-9c12-4e1ed3bff433" providerId="ADAL" clId="{4075AF86-8286-400D-978F-86C78F92827B}" dt="2019-08-14T13:17:11.944" v="1106" actId="478"/>
          <ac:graphicFrameMkLst>
            <pc:docMk/>
            <pc:sldMk cId="3330976130" sldId="263"/>
            <ac:graphicFrameMk id="3" creationId="{91435D15-5991-4EA0-BDE5-C35A83535E0B}"/>
          </ac:graphicFrameMkLst>
        </pc:graphicFrameChg>
      </pc:sldChg>
      <pc:sldMasterChg chg="modSp modSldLayout">
        <pc:chgData name="Hett, Chris" userId="39ce2610-977f-4bd2-9c12-4e1ed3bff433" providerId="ADAL" clId="{4075AF86-8286-400D-978F-86C78F92827B}" dt="2019-08-13T20:46:02.851" v="91" actId="20577"/>
        <pc:sldMasterMkLst>
          <pc:docMk/>
          <pc:sldMasterMk cId="0" sldId="2147483648"/>
        </pc:sldMasterMkLst>
        <pc:spChg chg="mod">
          <ac:chgData name="Hett, Chris" userId="39ce2610-977f-4bd2-9c12-4e1ed3bff433" providerId="ADAL" clId="{4075AF86-8286-400D-978F-86C78F92827B}" dt="2019-08-13T20:46:02.851" v="91" actId="20577"/>
          <ac:spMkLst>
            <pc:docMk/>
            <pc:sldMasterMk cId="0" sldId="2147483648"/>
            <ac:spMk id="1028" creationId="{32296234-7DF7-4BC6-99B1-40A8BD3E8833}"/>
          </ac:spMkLst>
        </pc:spChg>
        <pc:sldLayoutChg chg="modSp">
          <pc:chgData name="Hett, Chris" userId="39ce2610-977f-4bd2-9c12-4e1ed3bff433" providerId="ADAL" clId="{4075AF86-8286-400D-978F-86C78F92827B}" dt="2019-08-13T20:43:50.258" v="59" actId="20577"/>
          <pc:sldLayoutMkLst>
            <pc:docMk/>
            <pc:sldMasterMk cId="0" sldId="2147483648"/>
            <pc:sldLayoutMk cId="1356359256" sldId="2147483655"/>
          </pc:sldLayoutMkLst>
          <pc:spChg chg="mod">
            <ac:chgData name="Hett, Chris" userId="39ce2610-977f-4bd2-9c12-4e1ed3bff433" providerId="ADAL" clId="{4075AF86-8286-400D-978F-86C78F92827B}" dt="2019-08-13T20:43:19.465" v="33" actId="20577"/>
            <ac:spMkLst>
              <pc:docMk/>
              <pc:sldMasterMk cId="0" sldId="2147483648"/>
              <pc:sldLayoutMk cId="1356359256" sldId="2147483655"/>
              <ac:spMk id="2" creationId="{59F14174-6F5A-47DE-AC05-9C06B7975E70}"/>
            </ac:spMkLst>
          </pc:spChg>
          <pc:spChg chg="mod">
            <ac:chgData name="Hett, Chris" userId="39ce2610-977f-4bd2-9c12-4e1ed3bff433" providerId="ADAL" clId="{4075AF86-8286-400D-978F-86C78F92827B}" dt="2019-08-13T20:43:50.258" v="59" actId="20577"/>
            <ac:spMkLst>
              <pc:docMk/>
              <pc:sldMasterMk cId="0" sldId="2147483648"/>
              <pc:sldLayoutMk cId="1356359256" sldId="2147483655"/>
              <ac:spMk id="3" creationId="{6A07B235-7310-4AE9-A4C2-936CCA04E1F9}"/>
            </ac:spMkLst>
          </pc:spChg>
        </pc:sldLayoutChg>
      </pc:sldMasterChg>
      <pc:sldMasterChg chg="addSp modSp del delSldLayout">
        <pc:chgData name="Hett, Chris" userId="39ce2610-977f-4bd2-9c12-4e1ed3bff433" providerId="ADAL" clId="{4075AF86-8286-400D-978F-86C78F92827B}" dt="2019-08-13T20:45:40.507" v="72" actId="2696"/>
        <pc:sldMasterMkLst>
          <pc:docMk/>
          <pc:sldMasterMk cId="3066656783" sldId="2147483660"/>
        </pc:sldMasterMkLst>
        <pc:spChg chg="add mod">
          <ac:chgData name="Hett, Chris" userId="39ce2610-977f-4bd2-9c12-4e1ed3bff433" providerId="ADAL" clId="{4075AF86-8286-400D-978F-86C78F92827B}" dt="2019-08-13T20:45:34.496" v="60"/>
          <ac:spMkLst>
            <pc:docMk/>
            <pc:sldMasterMk cId="3066656783" sldId="2147483660"/>
            <ac:spMk id="2" creationId="{1136B0F9-420A-49E7-ACE1-1434B45CC5EB}"/>
          </ac:spMkLst>
        </pc:spChg>
        <pc:spChg chg="add mod">
          <ac:chgData name="Hett, Chris" userId="39ce2610-977f-4bd2-9c12-4e1ed3bff433" providerId="ADAL" clId="{4075AF86-8286-400D-978F-86C78F92827B}" dt="2019-08-13T20:45:34.496" v="60"/>
          <ac:spMkLst>
            <pc:docMk/>
            <pc:sldMasterMk cId="3066656783" sldId="2147483660"/>
            <ac:spMk id="3" creationId="{7EA31619-7B0F-49B9-93EA-7AE13476BA00}"/>
          </ac:spMkLst>
        </pc:spChg>
        <pc:spChg chg="add mod">
          <ac:chgData name="Hett, Chris" userId="39ce2610-977f-4bd2-9c12-4e1ed3bff433" providerId="ADAL" clId="{4075AF86-8286-400D-978F-86C78F92827B}" dt="2019-08-13T20:45:34.496" v="60"/>
          <ac:spMkLst>
            <pc:docMk/>
            <pc:sldMasterMk cId="3066656783" sldId="2147483660"/>
            <ac:spMk id="4" creationId="{42C284D1-C33A-4E6B-8083-903067486443}"/>
          </ac:spMkLst>
        </pc:spChg>
        <pc:spChg chg="add mod">
          <ac:chgData name="Hett, Chris" userId="39ce2610-977f-4bd2-9c12-4e1ed3bff433" providerId="ADAL" clId="{4075AF86-8286-400D-978F-86C78F92827B}" dt="2019-08-13T20:45:34.496" v="60"/>
          <ac:spMkLst>
            <pc:docMk/>
            <pc:sldMasterMk cId="3066656783" sldId="2147483660"/>
            <ac:spMk id="5" creationId="{44EAE36E-DBD1-43BD-9D96-804524C1795F}"/>
          </ac:spMkLst>
        </pc:spChg>
        <pc:spChg chg="add mod">
          <ac:chgData name="Hett, Chris" userId="39ce2610-977f-4bd2-9c12-4e1ed3bff433" providerId="ADAL" clId="{4075AF86-8286-400D-978F-86C78F92827B}" dt="2019-08-13T20:45:34.496" v="60"/>
          <ac:spMkLst>
            <pc:docMk/>
            <pc:sldMasterMk cId="3066656783" sldId="2147483660"/>
            <ac:spMk id="6" creationId="{2EAFCFC6-0789-4F98-A205-8165E851C530}"/>
          </ac:spMkLst>
        </pc:spChg>
        <pc:sldLayoutChg chg="del">
          <pc:chgData name="Hett, Chris" userId="39ce2610-977f-4bd2-9c12-4e1ed3bff433" providerId="ADAL" clId="{4075AF86-8286-400D-978F-86C78F92827B}" dt="2019-08-13T20:45:40.449" v="61" actId="2696"/>
          <pc:sldLayoutMkLst>
            <pc:docMk/>
            <pc:sldMasterMk cId="3066656783" sldId="2147483660"/>
            <pc:sldLayoutMk cId="1420109972" sldId="2147483661"/>
          </pc:sldLayoutMkLst>
        </pc:sldLayoutChg>
        <pc:sldLayoutChg chg="del">
          <pc:chgData name="Hett, Chris" userId="39ce2610-977f-4bd2-9c12-4e1ed3bff433" providerId="ADAL" clId="{4075AF86-8286-400D-978F-86C78F92827B}" dt="2019-08-13T20:45:40.455" v="62" actId="2696"/>
          <pc:sldLayoutMkLst>
            <pc:docMk/>
            <pc:sldMasterMk cId="3066656783" sldId="2147483660"/>
            <pc:sldLayoutMk cId="1499362613" sldId="2147483662"/>
          </pc:sldLayoutMkLst>
        </pc:sldLayoutChg>
        <pc:sldLayoutChg chg="del">
          <pc:chgData name="Hett, Chris" userId="39ce2610-977f-4bd2-9c12-4e1ed3bff433" providerId="ADAL" clId="{4075AF86-8286-400D-978F-86C78F92827B}" dt="2019-08-13T20:45:40.465" v="63" actId="2696"/>
          <pc:sldLayoutMkLst>
            <pc:docMk/>
            <pc:sldMasterMk cId="3066656783" sldId="2147483660"/>
            <pc:sldLayoutMk cId="3575070329" sldId="2147483663"/>
          </pc:sldLayoutMkLst>
        </pc:sldLayoutChg>
        <pc:sldLayoutChg chg="del">
          <pc:chgData name="Hett, Chris" userId="39ce2610-977f-4bd2-9c12-4e1ed3bff433" providerId="ADAL" clId="{4075AF86-8286-400D-978F-86C78F92827B}" dt="2019-08-13T20:45:40.470" v="64" actId="2696"/>
          <pc:sldLayoutMkLst>
            <pc:docMk/>
            <pc:sldMasterMk cId="3066656783" sldId="2147483660"/>
            <pc:sldLayoutMk cId="3844069204" sldId="2147483664"/>
          </pc:sldLayoutMkLst>
        </pc:sldLayoutChg>
        <pc:sldLayoutChg chg="del">
          <pc:chgData name="Hett, Chris" userId="39ce2610-977f-4bd2-9c12-4e1ed3bff433" providerId="ADAL" clId="{4075AF86-8286-400D-978F-86C78F92827B}" dt="2019-08-13T20:45:40.476" v="65" actId="2696"/>
          <pc:sldLayoutMkLst>
            <pc:docMk/>
            <pc:sldMasterMk cId="3066656783" sldId="2147483660"/>
            <pc:sldLayoutMk cId="235468940" sldId="2147483665"/>
          </pc:sldLayoutMkLst>
        </pc:sldLayoutChg>
        <pc:sldLayoutChg chg="del">
          <pc:chgData name="Hett, Chris" userId="39ce2610-977f-4bd2-9c12-4e1ed3bff433" providerId="ADAL" clId="{4075AF86-8286-400D-978F-86C78F92827B}" dt="2019-08-13T20:45:40.481" v="66" actId="2696"/>
          <pc:sldLayoutMkLst>
            <pc:docMk/>
            <pc:sldMasterMk cId="3066656783" sldId="2147483660"/>
            <pc:sldLayoutMk cId="3906183665" sldId="2147483666"/>
          </pc:sldLayoutMkLst>
        </pc:sldLayoutChg>
        <pc:sldLayoutChg chg="del">
          <pc:chgData name="Hett, Chris" userId="39ce2610-977f-4bd2-9c12-4e1ed3bff433" providerId="ADAL" clId="{4075AF86-8286-400D-978F-86C78F92827B}" dt="2019-08-13T20:45:40.488" v="67" actId="2696"/>
          <pc:sldLayoutMkLst>
            <pc:docMk/>
            <pc:sldMasterMk cId="3066656783" sldId="2147483660"/>
            <pc:sldLayoutMk cId="3752018712" sldId="2147483667"/>
          </pc:sldLayoutMkLst>
        </pc:sldLayoutChg>
        <pc:sldLayoutChg chg="del">
          <pc:chgData name="Hett, Chris" userId="39ce2610-977f-4bd2-9c12-4e1ed3bff433" providerId="ADAL" clId="{4075AF86-8286-400D-978F-86C78F92827B}" dt="2019-08-13T20:45:40.492" v="68" actId="2696"/>
          <pc:sldLayoutMkLst>
            <pc:docMk/>
            <pc:sldMasterMk cId="3066656783" sldId="2147483660"/>
            <pc:sldLayoutMk cId="4048883930" sldId="2147483668"/>
          </pc:sldLayoutMkLst>
        </pc:sldLayoutChg>
        <pc:sldLayoutChg chg="del">
          <pc:chgData name="Hett, Chris" userId="39ce2610-977f-4bd2-9c12-4e1ed3bff433" providerId="ADAL" clId="{4075AF86-8286-400D-978F-86C78F92827B}" dt="2019-08-13T20:45:40.500" v="69" actId="2696"/>
          <pc:sldLayoutMkLst>
            <pc:docMk/>
            <pc:sldMasterMk cId="3066656783" sldId="2147483660"/>
            <pc:sldLayoutMk cId="981387905" sldId="2147483669"/>
          </pc:sldLayoutMkLst>
        </pc:sldLayoutChg>
        <pc:sldLayoutChg chg="del">
          <pc:chgData name="Hett, Chris" userId="39ce2610-977f-4bd2-9c12-4e1ed3bff433" providerId="ADAL" clId="{4075AF86-8286-400D-978F-86C78F92827B}" dt="2019-08-13T20:45:40.502" v="70" actId="2696"/>
          <pc:sldLayoutMkLst>
            <pc:docMk/>
            <pc:sldMasterMk cId="3066656783" sldId="2147483660"/>
            <pc:sldLayoutMk cId="614160703" sldId="2147483670"/>
          </pc:sldLayoutMkLst>
        </pc:sldLayoutChg>
        <pc:sldLayoutChg chg="del">
          <pc:chgData name="Hett, Chris" userId="39ce2610-977f-4bd2-9c12-4e1ed3bff433" providerId="ADAL" clId="{4075AF86-8286-400D-978F-86C78F92827B}" dt="2019-08-13T20:45:40.504" v="71" actId="2696"/>
          <pc:sldLayoutMkLst>
            <pc:docMk/>
            <pc:sldMasterMk cId="3066656783" sldId="2147483660"/>
            <pc:sldLayoutMk cId="1762185311" sldId="214748367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FC62-00D2-4890-B3AD-55F3EF3576AB}"/>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3976F6A0-F3C9-42B4-B5EE-EAE842CBC9B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D87E0BB3-9A29-44D7-A056-472BD599DB2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DC29D538-C838-4297-AFFA-F68464A0C30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DF2657-9354-472B-BD86-B146C1F426DD}" type="slidenum">
              <a:rPr lang="en-US" altLang="en-US"/>
              <a:pPr/>
              <a:t>‹#›</a:t>
            </a:fld>
            <a:endParaRPr lang="en-US" altLang="en-US"/>
          </a:p>
        </p:txBody>
      </p:sp>
      <p:sp>
        <p:nvSpPr>
          <p:cNvPr id="3078" name="Line 6">
            <a:extLst>
              <a:ext uri="{FF2B5EF4-FFF2-40B4-BE49-F238E27FC236}">
                <a16:creationId xmlns:a16="http://schemas.microsoft.com/office/drawing/2014/main" id="{A7C59A24-2CCD-4772-895B-9D5A23CF3FD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0C615C7-F254-4D48-8F4E-E5991587AD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5E7C0D31-77DC-443B-936F-727E45E7D57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28D6A43-10B5-4A08-856D-841E4058CC45}"/>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466D9DFE-8F4E-42B7-8F99-6F44D490B69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49FC9D4-55FA-44A5-9DF7-44499142F0E8}"/>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D12008-CE58-4121-9122-112AE2CF551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598E26B5-70E0-467C-94D6-689F6B724D2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B4D67E6-0C92-413D-882B-606C45EA404A}"/>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3D49DED5-41F3-4DD1-9330-870B145B0251}" type="slidenum">
              <a:rPr lang="en-US" altLang="en-US"/>
              <a:pPr/>
              <a:t>‹#›</a:t>
            </a:fld>
            <a:endParaRPr lang="en-US" altLang="en-US"/>
          </a:p>
        </p:txBody>
      </p:sp>
      <p:sp>
        <p:nvSpPr>
          <p:cNvPr id="2056" name="Rectangle 8">
            <a:extLst>
              <a:ext uri="{FF2B5EF4-FFF2-40B4-BE49-F238E27FC236}">
                <a16:creationId xmlns:a16="http://schemas.microsoft.com/office/drawing/2014/main" id="{55D08690-09AA-4FB7-9CF7-9C120AAE52F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0D5542DD-E9D6-48D9-BE42-A5406D106966}"/>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DCCC725-4905-4F0E-9E9B-5C29E6ED564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2</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3</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44218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4</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6334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5</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28603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66AFBA7-B1CA-4E78-87B7-915CCCD75A4D}"/>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BF2B05AF-128D-4390-9C2D-6E46C7EF97ED}"/>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9F8EA800-1E66-4031-8C48-ADC938665428}"/>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D23AAC4-B4B6-496B-8642-7D80886206D4}"/>
              </a:ext>
            </a:extLst>
          </p:cNvPr>
          <p:cNvSpPr>
            <a:spLocks noGrp="1" noChangeArrowheads="1"/>
          </p:cNvSpPr>
          <p:nvPr>
            <p:ph type="sldNum" sz="quarter" idx="5"/>
          </p:nvPr>
        </p:nvSpPr>
        <p:spPr>
          <a:ln/>
        </p:spPr>
        <p:txBody>
          <a:bodyPr/>
          <a:lstStyle/>
          <a:p>
            <a:r>
              <a:rPr lang="en-US" altLang="en-US"/>
              <a:t>Page </a:t>
            </a:r>
            <a:fld id="{0716D693-E9B9-4D4C-9EF7-52B9639A43F9}" type="slidenum">
              <a:rPr lang="en-US" altLang="en-US"/>
              <a:pPr/>
              <a:t>6</a:t>
            </a:fld>
            <a:endParaRPr lang="en-US" altLang="en-US"/>
          </a:p>
        </p:txBody>
      </p:sp>
      <p:sp>
        <p:nvSpPr>
          <p:cNvPr id="24578" name="Rectangle 2">
            <a:extLst>
              <a:ext uri="{FF2B5EF4-FFF2-40B4-BE49-F238E27FC236}">
                <a16:creationId xmlns:a16="http://schemas.microsoft.com/office/drawing/2014/main" id="{6A426F46-A01F-4F94-8261-901E84C74D6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61FE15DB-91EF-4891-8C4B-A88D867DEE5F}"/>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2145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E8B03-E60F-476E-9D2C-19C0290DAF6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E8D226-6215-49CC-A179-D3D9BBC3516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BA55-540A-43E0-8D56-2BFEADB280A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E5F9B734-7CC7-4125-A6A1-413619C63EC2}"/>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D9546EF-CB94-465E-862F-C1105ACD4E3B}"/>
              </a:ext>
            </a:extLst>
          </p:cNvPr>
          <p:cNvSpPr>
            <a:spLocks noGrp="1"/>
          </p:cNvSpPr>
          <p:nvPr>
            <p:ph type="sldNum" sz="quarter" idx="12"/>
          </p:nvPr>
        </p:nvSpPr>
        <p:spPr/>
        <p:txBody>
          <a:bodyPr/>
          <a:lstStyle>
            <a:lvl1pPr>
              <a:defRPr/>
            </a:lvl1pPr>
          </a:lstStyle>
          <a:p>
            <a:r>
              <a:rPr lang="en-US" altLang="en-US"/>
              <a:t>Slide </a:t>
            </a:r>
            <a:fld id="{BDE969FE-B1AC-4E6F-BF9C-693A899BC0C1}" type="slidenum">
              <a:rPr lang="en-US" altLang="en-US"/>
              <a:pPr/>
              <a:t>‹#›</a:t>
            </a:fld>
            <a:endParaRPr lang="en-US" altLang="en-US"/>
          </a:p>
        </p:txBody>
      </p:sp>
      <p:sp>
        <p:nvSpPr>
          <p:cNvPr id="7" name="TextBox 6">
            <a:extLst>
              <a:ext uri="{FF2B5EF4-FFF2-40B4-BE49-F238E27FC236}">
                <a16:creationId xmlns:a16="http://schemas.microsoft.com/office/drawing/2014/main" id="{3164FACA-AE81-4C42-8635-D483BD1F5C2C}"/>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158108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7B7D-3692-4CA6-A6D0-146CE58241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6074C-C769-4C56-896D-63C20E810A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728B01-0B3D-4AAE-A034-26091CFBB22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FBF6DA-37FF-45A3-9C7D-A9501802909B}"/>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17E8875-89FC-48EA-943B-731263AD4A7A}"/>
              </a:ext>
            </a:extLst>
          </p:cNvPr>
          <p:cNvSpPr>
            <a:spLocks noGrp="1"/>
          </p:cNvSpPr>
          <p:nvPr>
            <p:ph type="sldNum" sz="quarter" idx="12"/>
          </p:nvPr>
        </p:nvSpPr>
        <p:spPr/>
        <p:txBody>
          <a:bodyPr/>
          <a:lstStyle>
            <a:lvl1pPr>
              <a:defRPr/>
            </a:lvl1pPr>
          </a:lstStyle>
          <a:p>
            <a:r>
              <a:rPr lang="en-US" altLang="en-US"/>
              <a:t>Slide </a:t>
            </a:r>
            <a:fld id="{C25517AF-1F76-46F8-A43E-960F9FA63556}" type="slidenum">
              <a:rPr lang="en-US" altLang="en-US"/>
              <a:pPr/>
              <a:t>‹#›</a:t>
            </a:fld>
            <a:endParaRPr lang="en-US" altLang="en-US"/>
          </a:p>
        </p:txBody>
      </p:sp>
      <p:sp>
        <p:nvSpPr>
          <p:cNvPr id="7" name="TextBox 6">
            <a:extLst>
              <a:ext uri="{FF2B5EF4-FFF2-40B4-BE49-F238E27FC236}">
                <a16:creationId xmlns:a16="http://schemas.microsoft.com/office/drawing/2014/main" id="{9CF146E7-B54F-4037-9447-B57BBED8C0E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175410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8DCCA7-7986-4CCB-954E-F6C33086DC0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A95DA-D718-4836-826C-4B0CE2EFF8BF}"/>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27D983-8649-42D0-9076-6A5C3385F8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0AC86328-41AC-4511-BFF8-FC949267C4B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81FD1E11-796B-433C-B62A-C2BCE1F1EE50}"/>
              </a:ext>
            </a:extLst>
          </p:cNvPr>
          <p:cNvSpPr>
            <a:spLocks noGrp="1"/>
          </p:cNvSpPr>
          <p:nvPr>
            <p:ph type="sldNum" sz="quarter" idx="12"/>
          </p:nvPr>
        </p:nvSpPr>
        <p:spPr/>
        <p:txBody>
          <a:bodyPr/>
          <a:lstStyle>
            <a:lvl1pPr>
              <a:defRPr/>
            </a:lvl1pPr>
          </a:lstStyle>
          <a:p>
            <a:r>
              <a:rPr lang="en-US" altLang="en-US"/>
              <a:t>Slide </a:t>
            </a:r>
            <a:fld id="{0A631785-0F82-467C-9EB3-9F10060767F8}" type="slidenum">
              <a:rPr lang="en-US" altLang="en-US"/>
              <a:pPr/>
              <a:t>‹#›</a:t>
            </a:fld>
            <a:endParaRPr lang="en-US" altLang="en-US"/>
          </a:p>
        </p:txBody>
      </p:sp>
      <p:sp>
        <p:nvSpPr>
          <p:cNvPr id="7" name="TextBox 6">
            <a:extLst>
              <a:ext uri="{FF2B5EF4-FFF2-40B4-BE49-F238E27FC236}">
                <a16:creationId xmlns:a16="http://schemas.microsoft.com/office/drawing/2014/main" id="{D8F93FC5-A0E1-49F9-B805-0A0F2B3482A2}"/>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115858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CCC-16AB-4232-BBCF-D6E5B2F9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BC6B64-B289-424B-B9DF-C9710F671E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D1CC28-20A8-476A-B68F-502BC4EB062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495F876-4384-4AFB-991D-324377AB2497}"/>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60245899-54F7-48E2-8C14-72718D425603}"/>
              </a:ext>
            </a:extLst>
          </p:cNvPr>
          <p:cNvSpPr>
            <a:spLocks noGrp="1"/>
          </p:cNvSpPr>
          <p:nvPr>
            <p:ph type="sldNum" sz="quarter" idx="12"/>
          </p:nvPr>
        </p:nvSpPr>
        <p:spPr/>
        <p:txBody>
          <a:bodyPr/>
          <a:lstStyle>
            <a:lvl1pPr>
              <a:defRPr/>
            </a:lvl1pPr>
          </a:lstStyle>
          <a:p>
            <a:r>
              <a:rPr lang="en-US" altLang="en-US"/>
              <a:t>Slide </a:t>
            </a:r>
            <a:fld id="{F6C0A7B6-1EAD-4959-95B7-ACDA7E9FF653}" type="slidenum">
              <a:rPr lang="en-US" altLang="en-US"/>
              <a:pPr/>
              <a:t>‹#›</a:t>
            </a:fld>
            <a:endParaRPr lang="en-US" altLang="en-US"/>
          </a:p>
        </p:txBody>
      </p:sp>
      <p:sp>
        <p:nvSpPr>
          <p:cNvPr id="7" name="TextBox 6">
            <a:extLst>
              <a:ext uri="{FF2B5EF4-FFF2-40B4-BE49-F238E27FC236}">
                <a16:creationId xmlns:a16="http://schemas.microsoft.com/office/drawing/2014/main" id="{AC3D06E3-E7BF-4D6F-99E2-62771A831EE6}"/>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43274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BBBD-B1EB-454C-8EA7-84963591857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C9F955-B1A0-4D47-AD3F-ED78F7BA3D2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E5CC96E-43A8-46AF-95D7-30A4563757E8}"/>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C06E32F-2A83-455B-9649-33B13E36CE48}"/>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D8D6B95-FCA2-47E6-AE0F-8DA0E6CECE2A}"/>
              </a:ext>
            </a:extLst>
          </p:cNvPr>
          <p:cNvSpPr>
            <a:spLocks noGrp="1"/>
          </p:cNvSpPr>
          <p:nvPr>
            <p:ph type="sldNum" sz="quarter" idx="12"/>
          </p:nvPr>
        </p:nvSpPr>
        <p:spPr/>
        <p:txBody>
          <a:bodyPr/>
          <a:lstStyle>
            <a:lvl1pPr>
              <a:defRPr/>
            </a:lvl1pPr>
          </a:lstStyle>
          <a:p>
            <a:r>
              <a:rPr lang="en-US" altLang="en-US"/>
              <a:t>Slide </a:t>
            </a:r>
            <a:fld id="{6FAD73A4-4AEF-4B95-8FBA-FC1E26F5D6AF}" type="slidenum">
              <a:rPr lang="en-US" altLang="en-US"/>
              <a:pPr/>
              <a:t>‹#›</a:t>
            </a:fld>
            <a:endParaRPr lang="en-US" altLang="en-US"/>
          </a:p>
        </p:txBody>
      </p:sp>
      <p:sp>
        <p:nvSpPr>
          <p:cNvPr id="7" name="TextBox 6">
            <a:extLst>
              <a:ext uri="{FF2B5EF4-FFF2-40B4-BE49-F238E27FC236}">
                <a16:creationId xmlns:a16="http://schemas.microsoft.com/office/drawing/2014/main" id="{0772B55B-5CEC-4859-83EB-557C0555E4BA}"/>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126885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E2E6-9C9E-4CDF-BAFC-A85887C805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67F48-609C-446A-8D1D-2B656275852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2C395A-F926-4540-83FB-6DF79643330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958E1A-1549-4806-93A6-65151D6A1850}"/>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3BDD0401-41D9-4802-8B5F-FD6930B4E96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5DE0B43C-352B-49B2-81DE-1765D99B384B}"/>
              </a:ext>
            </a:extLst>
          </p:cNvPr>
          <p:cNvSpPr>
            <a:spLocks noGrp="1"/>
          </p:cNvSpPr>
          <p:nvPr>
            <p:ph type="sldNum" sz="quarter" idx="12"/>
          </p:nvPr>
        </p:nvSpPr>
        <p:spPr/>
        <p:txBody>
          <a:bodyPr/>
          <a:lstStyle>
            <a:lvl1pPr>
              <a:defRPr/>
            </a:lvl1pPr>
          </a:lstStyle>
          <a:p>
            <a:r>
              <a:rPr lang="en-US" altLang="en-US"/>
              <a:t>Slide </a:t>
            </a:r>
            <a:fld id="{C0B3EE5E-E19F-43AA-B660-433DC5921E71}" type="slidenum">
              <a:rPr lang="en-US" altLang="en-US"/>
              <a:pPr/>
              <a:t>‹#›</a:t>
            </a:fld>
            <a:endParaRPr lang="en-US" altLang="en-US"/>
          </a:p>
        </p:txBody>
      </p:sp>
    </p:spTree>
    <p:extLst>
      <p:ext uri="{BB962C8B-B14F-4D97-AF65-F5344CB8AC3E}">
        <p14:creationId xmlns:p14="http://schemas.microsoft.com/office/powerpoint/2010/main" val="332425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C759C-3FD7-449F-9845-6615441B165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382C54-BECC-4BBB-BC76-C3B38DE8F4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CF5AB9-A154-4542-8367-65CABB225E4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9F05E3-A16B-4EA8-9C95-FB0FDC54CB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7C1FA-A7B5-4898-AAE5-83191FF0960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795A6D-FD03-4814-8BDC-EF5E2991F2B9}"/>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74684C86-2374-4CE1-974B-24CE6DA5FBB8}"/>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DBB39419-5FB2-4633-A54C-0F42DE68350A}"/>
              </a:ext>
            </a:extLst>
          </p:cNvPr>
          <p:cNvSpPr>
            <a:spLocks noGrp="1"/>
          </p:cNvSpPr>
          <p:nvPr>
            <p:ph type="sldNum" sz="quarter" idx="12"/>
          </p:nvPr>
        </p:nvSpPr>
        <p:spPr/>
        <p:txBody>
          <a:bodyPr/>
          <a:lstStyle>
            <a:lvl1pPr>
              <a:defRPr/>
            </a:lvl1pPr>
          </a:lstStyle>
          <a:p>
            <a:r>
              <a:rPr lang="en-US" altLang="en-US"/>
              <a:t>Slide </a:t>
            </a:r>
            <a:fld id="{98B4E40C-7376-42E1-A314-7905C388A294}" type="slidenum">
              <a:rPr lang="en-US" altLang="en-US"/>
              <a:pPr/>
              <a:t>‹#›</a:t>
            </a:fld>
            <a:endParaRPr lang="en-US" altLang="en-US"/>
          </a:p>
        </p:txBody>
      </p:sp>
      <p:sp>
        <p:nvSpPr>
          <p:cNvPr id="10" name="TextBox 9">
            <a:extLst>
              <a:ext uri="{FF2B5EF4-FFF2-40B4-BE49-F238E27FC236}">
                <a16:creationId xmlns:a16="http://schemas.microsoft.com/office/drawing/2014/main" id="{E90F481A-8B98-442D-8DEC-72472F2DE12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9763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342-8F71-4BFE-B38E-0808948EA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0DE7F-C169-4370-9F06-B5CC78AFE68A}"/>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EA98ED1-64D5-461C-A04C-269DC844C289}"/>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21BC9125-8439-48DC-8D00-2089AE77FE41}"/>
              </a:ext>
            </a:extLst>
          </p:cNvPr>
          <p:cNvSpPr>
            <a:spLocks noGrp="1"/>
          </p:cNvSpPr>
          <p:nvPr>
            <p:ph type="sldNum" sz="quarter" idx="12"/>
          </p:nvPr>
        </p:nvSpPr>
        <p:spPr/>
        <p:txBody>
          <a:bodyPr/>
          <a:lstStyle>
            <a:lvl1pPr>
              <a:defRPr/>
            </a:lvl1pPr>
          </a:lstStyle>
          <a:p>
            <a:r>
              <a:rPr lang="en-US" altLang="en-US"/>
              <a:t>Slide </a:t>
            </a:r>
            <a:fld id="{37C6F246-3CF7-4AFB-9A21-40D13388ACA0}" type="slidenum">
              <a:rPr lang="en-US" altLang="en-US"/>
              <a:pPr/>
              <a:t>‹#›</a:t>
            </a:fld>
            <a:endParaRPr lang="en-US" altLang="en-US"/>
          </a:p>
        </p:txBody>
      </p:sp>
      <p:sp>
        <p:nvSpPr>
          <p:cNvPr id="6" name="TextBox 5">
            <a:extLst>
              <a:ext uri="{FF2B5EF4-FFF2-40B4-BE49-F238E27FC236}">
                <a16:creationId xmlns:a16="http://schemas.microsoft.com/office/drawing/2014/main" id="{186BE969-8F67-4D55-BC4D-1DF77BEE958B}"/>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360224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F14174-6F5A-47DE-AC05-9C06B7975E70}"/>
              </a:ext>
            </a:extLst>
          </p:cNvPr>
          <p:cNvSpPr>
            <a:spLocks noGrp="1"/>
          </p:cNvSpPr>
          <p:nvPr>
            <p:ph type="dt" sz="half" idx="10"/>
          </p:nvPr>
        </p:nvSpPr>
        <p:spPr>
          <a:xfrm>
            <a:off x="685800" y="378281"/>
            <a:ext cx="1600200" cy="215444"/>
          </a:xfrm>
        </p:spPr>
        <p:txBody>
          <a:bodyPr/>
          <a:lstStyle>
            <a:lvl1pPr>
              <a:defRPr/>
            </a:lvl1pPr>
          </a:lstStyle>
          <a:p>
            <a:r>
              <a:rPr lang="en-US" altLang="en-US" dirty="0"/>
              <a:t>August, 2019</a:t>
            </a:r>
          </a:p>
        </p:txBody>
      </p:sp>
      <p:sp>
        <p:nvSpPr>
          <p:cNvPr id="3" name="Footer Placeholder 2">
            <a:extLst>
              <a:ext uri="{FF2B5EF4-FFF2-40B4-BE49-F238E27FC236}">
                <a16:creationId xmlns:a16="http://schemas.microsoft.com/office/drawing/2014/main" id="{6A07B235-7310-4AE9-A4C2-936CCA04E1F9}"/>
              </a:ext>
            </a:extLst>
          </p:cNvPr>
          <p:cNvSpPr>
            <a:spLocks noGrp="1"/>
          </p:cNvSpPr>
          <p:nvPr>
            <p:ph type="ftr" sz="quarter" idx="11"/>
          </p:nvPr>
        </p:nvSpPr>
        <p:spPr>
          <a:xfrm>
            <a:off x="5486400" y="6475413"/>
            <a:ext cx="3124200" cy="184666"/>
          </a:xfrm>
        </p:spPr>
        <p:txBody>
          <a:bodyPr/>
          <a:lstStyle>
            <a:lvl1pPr>
              <a:defRPr/>
            </a:lvl1pPr>
          </a:lstStyle>
          <a:p>
            <a:r>
              <a:rPr lang="en-US" altLang="en-US" dirty="0"/>
              <a:t>Chris Hett, </a:t>
            </a:r>
            <a:r>
              <a:rPr lang="en-US" altLang="en-US" dirty="0" err="1"/>
              <a:t>Landis+Gyr</a:t>
            </a:r>
            <a:endParaRPr lang="en-US" altLang="en-US" dirty="0"/>
          </a:p>
        </p:txBody>
      </p:sp>
      <p:sp>
        <p:nvSpPr>
          <p:cNvPr id="4" name="Slide Number Placeholder 3">
            <a:extLst>
              <a:ext uri="{FF2B5EF4-FFF2-40B4-BE49-F238E27FC236}">
                <a16:creationId xmlns:a16="http://schemas.microsoft.com/office/drawing/2014/main" id="{42EF3FDC-A668-4373-9E31-FFFF4C16C677}"/>
              </a:ext>
            </a:extLst>
          </p:cNvPr>
          <p:cNvSpPr>
            <a:spLocks noGrp="1"/>
          </p:cNvSpPr>
          <p:nvPr>
            <p:ph type="sldNum" sz="quarter" idx="12"/>
          </p:nvPr>
        </p:nvSpPr>
        <p:spPr/>
        <p:txBody>
          <a:bodyPr/>
          <a:lstStyle>
            <a:lvl1pPr>
              <a:defRPr/>
            </a:lvl1pPr>
          </a:lstStyle>
          <a:p>
            <a:r>
              <a:rPr lang="en-US" altLang="en-US"/>
              <a:t>Slide </a:t>
            </a:r>
            <a:fld id="{4DD8C7C7-60C4-4D99-9864-C7A6123B699D}" type="slidenum">
              <a:rPr lang="en-US" altLang="en-US"/>
              <a:pPr/>
              <a:t>‹#›</a:t>
            </a:fld>
            <a:endParaRPr lang="en-US" altLang="en-US"/>
          </a:p>
        </p:txBody>
      </p:sp>
      <p:sp>
        <p:nvSpPr>
          <p:cNvPr id="6" name="TextBox 5">
            <a:extLst>
              <a:ext uri="{FF2B5EF4-FFF2-40B4-BE49-F238E27FC236}">
                <a16:creationId xmlns:a16="http://schemas.microsoft.com/office/drawing/2014/main" id="{9D2881BD-EEC7-4A82-968B-6BF1C764FA64}"/>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135635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DCE-F2D0-4C2F-8E11-7FB5CCD4979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C3F40-00B6-4EE7-8F78-29A5877F196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BA2388-7B6E-4C79-B8BB-EAF6D50437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3F8A30-975F-425E-A67D-B8A78838BD3E}"/>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CD7C438-3E4C-439E-9CB8-DA9FFBA0070F}"/>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86A0C4BA-0E7D-4812-8896-2EF1F3AF3872}"/>
              </a:ext>
            </a:extLst>
          </p:cNvPr>
          <p:cNvSpPr>
            <a:spLocks noGrp="1"/>
          </p:cNvSpPr>
          <p:nvPr>
            <p:ph type="sldNum" sz="quarter" idx="12"/>
          </p:nvPr>
        </p:nvSpPr>
        <p:spPr/>
        <p:txBody>
          <a:bodyPr/>
          <a:lstStyle>
            <a:lvl1pPr>
              <a:defRPr/>
            </a:lvl1pPr>
          </a:lstStyle>
          <a:p>
            <a:r>
              <a:rPr lang="en-US" altLang="en-US"/>
              <a:t>Slide </a:t>
            </a:r>
            <a:fld id="{9993E729-C620-4E9A-8CE1-7AA83B9E300D}" type="slidenum">
              <a:rPr lang="en-US" altLang="en-US"/>
              <a:pPr/>
              <a:t>‹#›</a:t>
            </a:fld>
            <a:endParaRPr lang="en-US" altLang="en-US"/>
          </a:p>
        </p:txBody>
      </p:sp>
      <p:sp>
        <p:nvSpPr>
          <p:cNvPr id="8" name="TextBox 7">
            <a:extLst>
              <a:ext uri="{FF2B5EF4-FFF2-40B4-BE49-F238E27FC236}">
                <a16:creationId xmlns:a16="http://schemas.microsoft.com/office/drawing/2014/main" id="{C3E2DECE-2EC5-4010-B0AD-507BCFDB1233}"/>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326937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5448-0A83-47FE-AC26-5813DE1D7A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48D95F-A37D-46CA-90F2-8FBC3D7DBA1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E4F8E-D23A-4943-ABF7-2C3E1E2EC2C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893D14-5F2C-481E-8297-5AC15CDAE1F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6A18E53-1C55-4D4D-AB08-5BCE50D0C02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2258E5B7-399F-4994-AADB-F80CB15621E5}"/>
              </a:ext>
            </a:extLst>
          </p:cNvPr>
          <p:cNvSpPr>
            <a:spLocks noGrp="1"/>
          </p:cNvSpPr>
          <p:nvPr>
            <p:ph type="sldNum" sz="quarter" idx="12"/>
          </p:nvPr>
        </p:nvSpPr>
        <p:spPr/>
        <p:txBody>
          <a:bodyPr/>
          <a:lstStyle>
            <a:lvl1pPr>
              <a:defRPr/>
            </a:lvl1pPr>
          </a:lstStyle>
          <a:p>
            <a:r>
              <a:rPr lang="en-US" altLang="en-US"/>
              <a:t>Slide </a:t>
            </a:r>
            <a:fld id="{767BED91-A00D-4B9B-B46A-41C116CA4B77}" type="slidenum">
              <a:rPr lang="en-US" altLang="en-US"/>
              <a:pPr/>
              <a:t>‹#›</a:t>
            </a:fld>
            <a:endParaRPr lang="en-US" altLang="en-US"/>
          </a:p>
        </p:txBody>
      </p:sp>
      <p:sp>
        <p:nvSpPr>
          <p:cNvPr id="8" name="TextBox 7">
            <a:extLst>
              <a:ext uri="{FF2B5EF4-FFF2-40B4-BE49-F238E27FC236}">
                <a16:creationId xmlns:a16="http://schemas.microsoft.com/office/drawing/2014/main" id="{C4BF977A-BADD-4161-9C41-E2B7497168C0}"/>
              </a:ext>
            </a:extLst>
          </p:cNvPr>
          <p:cNvSpPr txBox="1"/>
          <p:nvPr userDrawn="1"/>
        </p:nvSpPr>
        <p:spPr>
          <a:xfrm>
            <a:off x="5334000" y="278028"/>
            <a:ext cx="3198813" cy="307777"/>
          </a:xfrm>
          <a:prstGeom prst="rect">
            <a:avLst/>
          </a:prstGeom>
          <a:solidFill>
            <a:schemeClr val="bg1"/>
          </a:solidFill>
        </p:spPr>
        <p:txBody>
          <a:bodyPr wrap="square" rtlCol="0">
            <a:spAutoFit/>
          </a:bodyPr>
          <a:lstStyle/>
          <a:p>
            <a:r>
              <a:rPr lang="en-US" sz="1400" b="1" dirty="0"/>
              <a:t>doc.: IEEE 802.15-15-19-0380-00-04md</a:t>
            </a:r>
          </a:p>
        </p:txBody>
      </p:sp>
    </p:spTree>
    <p:extLst>
      <p:ext uri="{BB962C8B-B14F-4D97-AF65-F5344CB8AC3E}">
        <p14:creationId xmlns:p14="http://schemas.microsoft.com/office/powerpoint/2010/main" val="206826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507504-C487-4BA8-BE4F-BAC28F2472D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A659733-C5CC-4948-9165-AB940C2EC66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2296234-7DF7-4BC6-99B1-40A8BD3E883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August, 2019</a:t>
            </a:r>
          </a:p>
        </p:txBody>
      </p:sp>
      <p:sp>
        <p:nvSpPr>
          <p:cNvPr id="1029" name="Rectangle 5">
            <a:extLst>
              <a:ext uri="{FF2B5EF4-FFF2-40B4-BE49-F238E27FC236}">
                <a16:creationId xmlns:a16="http://schemas.microsoft.com/office/drawing/2014/main" id="{2C119B38-0440-4FD5-9205-B8B3EDC95ECD}"/>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862E8748-EE09-4309-BB28-F7C6E7F00F7A}"/>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89A5BD8-054B-4701-9D27-4D4FF9D88094}" type="slidenum">
              <a:rPr lang="en-US" altLang="en-US"/>
              <a:pPr/>
              <a:t>‹#›</a:t>
            </a:fld>
            <a:endParaRPr lang="en-US" altLang="en-US"/>
          </a:p>
        </p:txBody>
      </p:sp>
      <p:sp>
        <p:nvSpPr>
          <p:cNvPr id="1031" name="Rectangle 7">
            <a:extLst>
              <a:ext uri="{FF2B5EF4-FFF2-40B4-BE49-F238E27FC236}">
                <a16:creationId xmlns:a16="http://schemas.microsoft.com/office/drawing/2014/main" id="{EF9FFDDB-5F2F-431E-95CF-37B1515283FB}"/>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a:extLst>
              <a:ext uri="{FF2B5EF4-FFF2-40B4-BE49-F238E27FC236}">
                <a16:creationId xmlns:a16="http://schemas.microsoft.com/office/drawing/2014/main" id="{CFAA46C1-B60D-4B62-BC91-E26B789AF84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DA4D0B04-4353-4AA2-B026-3F76F706406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DC2CADA-A610-4755-BF09-FF60635C3A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anose="02020603050405020304" pitchFamily="18" charset="0"/>
        </a:defRPr>
      </a:lvl2pPr>
      <a:lvl3pPr algn="ctr" rtl="0" eaLnBrk="0" fontAlgn="base" hangingPunct="0">
        <a:spcBef>
          <a:spcPct val="0"/>
        </a:spcBef>
        <a:spcAft>
          <a:spcPct val="0"/>
        </a:spcAft>
        <a:defRPr sz="3600">
          <a:solidFill>
            <a:schemeClr val="tx2"/>
          </a:solidFill>
          <a:latin typeface="Times New Roman" panose="02020603050405020304" pitchFamily="18" charset="0"/>
        </a:defRPr>
      </a:lvl3pPr>
      <a:lvl4pPr algn="ctr" rtl="0" eaLnBrk="0" fontAlgn="base" hangingPunct="0">
        <a:spcBef>
          <a:spcPct val="0"/>
        </a:spcBef>
        <a:spcAft>
          <a:spcPct val="0"/>
        </a:spcAft>
        <a:defRPr sz="3600">
          <a:solidFill>
            <a:schemeClr val="tx2"/>
          </a:solidFill>
          <a:latin typeface="Times New Roman" panose="02020603050405020304" pitchFamily="18" charset="0"/>
        </a:defRPr>
      </a:lvl4pPr>
      <a:lvl5pPr algn="ctr" rtl="0" eaLnBrk="0" fontAlgn="base" hangingPunct="0">
        <a:spcBef>
          <a:spcPct val="0"/>
        </a:spcBef>
        <a:spcAft>
          <a:spcPct val="0"/>
        </a:spcAft>
        <a:defRPr sz="3600">
          <a:solidFill>
            <a:schemeClr val="tx2"/>
          </a:solidFill>
          <a:latin typeface="Times New Roman" panose="02020603050405020304" pitchFamily="18" charset="0"/>
        </a:defRPr>
      </a:lvl5pPr>
      <a:lvl6pPr marL="457200" algn="ctr" rtl="0" eaLnBrk="0" fontAlgn="base" hangingPunct="0">
        <a:spcBef>
          <a:spcPct val="0"/>
        </a:spcBef>
        <a:spcAft>
          <a:spcPct val="0"/>
        </a:spcAft>
        <a:defRPr sz="3600">
          <a:solidFill>
            <a:schemeClr val="tx2"/>
          </a:solidFill>
          <a:latin typeface="Times New Roman" panose="02020603050405020304" pitchFamily="18" charset="0"/>
        </a:defRPr>
      </a:lvl6pPr>
      <a:lvl7pPr marL="914400" algn="ctr" rtl="0" eaLnBrk="0" fontAlgn="base" hangingPunct="0">
        <a:spcBef>
          <a:spcPct val="0"/>
        </a:spcBef>
        <a:spcAft>
          <a:spcPct val="0"/>
        </a:spcAft>
        <a:defRPr sz="3600">
          <a:solidFill>
            <a:schemeClr val="tx2"/>
          </a:solidFill>
          <a:latin typeface="Times New Roman" panose="02020603050405020304" pitchFamily="18" charset="0"/>
        </a:defRPr>
      </a:lvl7pPr>
      <a:lvl8pPr marL="1371600" algn="ctr" rtl="0" eaLnBrk="0" fontAlgn="base" hangingPunct="0">
        <a:spcBef>
          <a:spcPct val="0"/>
        </a:spcBef>
        <a:spcAft>
          <a:spcPct val="0"/>
        </a:spcAft>
        <a:defRPr sz="3600">
          <a:solidFill>
            <a:schemeClr val="tx2"/>
          </a:solidFill>
          <a:latin typeface="Times New Roman" panose="02020603050405020304" pitchFamily="18" charset="0"/>
        </a:defRPr>
      </a:lvl8pPr>
      <a:lvl9pPr marL="1828800" algn="ctr" rtl="0" eaLnBrk="0" fontAlgn="base" hangingPunct="0">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08585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42875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177165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4FE577A6-828B-4625-8F23-1BA8F73FC3AE}"/>
              </a:ext>
            </a:extLst>
          </p:cNvPr>
          <p:cNvSpPr>
            <a:spLocks noGrp="1"/>
          </p:cNvSpPr>
          <p:nvPr>
            <p:ph type="dt" sz="half" idx="10"/>
          </p:nvPr>
        </p:nvSpPr>
        <p:spPr/>
        <p:txBody>
          <a:bodyPr/>
          <a:lstStyle/>
          <a:p>
            <a:r>
              <a:rPr lang="en-US" altLang="en-US" dirty="0"/>
              <a:t>August 2019</a:t>
            </a:r>
          </a:p>
        </p:txBody>
      </p:sp>
      <p:sp>
        <p:nvSpPr>
          <p:cNvPr id="5" name="Footer Placeholder 2">
            <a:extLst>
              <a:ext uri="{FF2B5EF4-FFF2-40B4-BE49-F238E27FC236}">
                <a16:creationId xmlns:a16="http://schemas.microsoft.com/office/drawing/2014/main" id="{AAE3EB75-1E33-499C-933E-9867BAF0FC1D}"/>
              </a:ext>
            </a:extLst>
          </p:cNvPr>
          <p:cNvSpPr>
            <a:spLocks noGrp="1"/>
          </p:cNvSpPr>
          <p:nvPr>
            <p:ph type="ftr" sz="quarter" idx="11"/>
          </p:nvPr>
        </p:nvSpPr>
        <p:spPr/>
        <p:txBody>
          <a:bodyPr/>
          <a:lstStyle/>
          <a:p>
            <a:r>
              <a:rPr lang="en-US" altLang="en-US" dirty="0"/>
              <a:t>Chris Hett, </a:t>
            </a:r>
            <a:r>
              <a:rPr lang="en-US" altLang="en-US" dirty="0" err="1"/>
              <a:t>Landis+Gyr</a:t>
            </a:r>
            <a:endParaRPr lang="en-US" altLang="en-US" dirty="0"/>
          </a:p>
        </p:txBody>
      </p:sp>
      <p:sp>
        <p:nvSpPr>
          <p:cNvPr id="6" name="Slide Number Placeholder 3">
            <a:extLst>
              <a:ext uri="{FF2B5EF4-FFF2-40B4-BE49-F238E27FC236}">
                <a16:creationId xmlns:a16="http://schemas.microsoft.com/office/drawing/2014/main" id="{BD6267F2-0952-4D61-83E7-58B308A15CF4}"/>
              </a:ext>
            </a:extLst>
          </p:cNvPr>
          <p:cNvSpPr>
            <a:spLocks noGrp="1"/>
          </p:cNvSpPr>
          <p:nvPr>
            <p:ph type="sldNum" sz="quarter" idx="12"/>
          </p:nvPr>
        </p:nvSpPr>
        <p:spPr/>
        <p:txBody>
          <a:bodyPr/>
          <a:lstStyle/>
          <a:p>
            <a:r>
              <a:rPr lang="en-US" altLang="en-US"/>
              <a:t>Slide </a:t>
            </a:r>
            <a:fld id="{CEFCACDB-66C2-472D-89A6-78C5628BE40B}" type="slidenum">
              <a:rPr lang="en-US" altLang="en-US"/>
              <a:pPr/>
              <a:t>1</a:t>
            </a:fld>
            <a:endParaRPr lang="en-US" altLang="en-US"/>
          </a:p>
        </p:txBody>
      </p:sp>
      <p:sp>
        <p:nvSpPr>
          <p:cNvPr id="27651" name="Rectangle 3">
            <a:extLst>
              <a:ext uri="{FF2B5EF4-FFF2-40B4-BE49-F238E27FC236}">
                <a16:creationId xmlns:a16="http://schemas.microsoft.com/office/drawing/2014/main" id="{8AFF2A75-954A-47E5-B3C2-A00B8CF88E1D}"/>
              </a:ext>
            </a:extLst>
          </p:cNvPr>
          <p:cNvSpPr>
            <a:spLocks noChangeArrowheads="1"/>
          </p:cNvSpPr>
          <p:nvPr/>
        </p:nvSpPr>
        <p:spPr bwMode="auto">
          <a:xfrm>
            <a:off x="152400" y="609600"/>
            <a:ext cx="89154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CID 422 Proposal</a:t>
            </a:r>
          </a:p>
          <a:p>
            <a:r>
              <a:rPr lang="en-US" altLang="en-US" sz="1600" b="1" dirty="0">
                <a:solidFill>
                  <a:schemeClr val="tx2"/>
                </a:solidFill>
              </a:rPr>
              <a:t>Date Submitted:  </a:t>
            </a:r>
            <a:r>
              <a:rPr lang="en-US" altLang="en-US" sz="1600" dirty="0"/>
              <a:t>14 August, 2019</a:t>
            </a:r>
          </a:p>
          <a:p>
            <a:r>
              <a:rPr lang="en-US" altLang="en-US" sz="1600" b="1" dirty="0">
                <a:solidFill>
                  <a:schemeClr val="tx2"/>
                </a:solidFill>
              </a:rPr>
              <a:t>Source:</a:t>
            </a:r>
            <a:r>
              <a:rPr lang="en-US" altLang="en-US" sz="1600" dirty="0">
                <a:solidFill>
                  <a:schemeClr val="tx2"/>
                </a:solidFill>
              </a:rPr>
              <a:t>  </a:t>
            </a:r>
            <a:r>
              <a:rPr lang="en-US" altLang="en-US" sz="1600" dirty="0"/>
              <a:t>Chris Hett  </a:t>
            </a:r>
            <a:r>
              <a:rPr lang="en-US" altLang="en-US" sz="1600" dirty="0">
                <a:solidFill>
                  <a:schemeClr val="tx2"/>
                </a:solidFill>
              </a:rPr>
              <a:t>Company  </a:t>
            </a:r>
            <a:r>
              <a:rPr lang="en-US" altLang="en-US" sz="1600" dirty="0"/>
              <a:t>Landis+Gyr </a:t>
            </a:r>
          </a:p>
          <a:p>
            <a:r>
              <a:rPr lang="en-US" altLang="en-US" sz="1600" dirty="0">
                <a:solidFill>
                  <a:schemeClr val="tx2"/>
                </a:solidFill>
              </a:rPr>
              <a:t>Address  </a:t>
            </a:r>
            <a:r>
              <a:rPr lang="en-US" altLang="en-US" sz="1600" dirty="0"/>
              <a:t>Alpharetta, GA USA </a:t>
            </a:r>
          </a:p>
          <a:p>
            <a:r>
              <a:rPr lang="en-US" altLang="en-US" sz="1600" dirty="0">
                <a:solidFill>
                  <a:schemeClr val="tx2"/>
                </a:solidFill>
              </a:rPr>
              <a:t>Voice: </a:t>
            </a:r>
            <a:r>
              <a:rPr lang="en-US" altLang="en-US" sz="1600" dirty="0"/>
              <a:t>+1-678-258-1398</a:t>
            </a:r>
            <a:r>
              <a:rPr lang="en-US" altLang="en-US" sz="1600" dirty="0">
                <a:solidFill>
                  <a:schemeClr val="tx2"/>
                </a:solidFill>
              </a:rPr>
              <a:t>, E-Mail: </a:t>
            </a:r>
            <a:r>
              <a:rPr lang="en-US" altLang="en-US" sz="1600" dirty="0"/>
              <a:t>chris.hett@landisgyr.com</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t>LB158 Comment Resolution</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Proposed resolution for CID 422</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Resolve comment ID 422 from LB158</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2</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Section 19.2.3</a:t>
            </a:r>
          </a:p>
          <a:p>
            <a:pPr lvl="1"/>
            <a:r>
              <a:rPr lang="en-US" sz="2400" dirty="0"/>
              <a:t>How are Operation Modes #1a and #1b handled with the mode switch?  We should either say this feature is not supported for these operating modes or define how #1a and #1b are handled.</a:t>
            </a:r>
            <a:r>
              <a:rPr lang="en-US" sz="2000" dirty="0"/>
              <a:t> </a:t>
            </a:r>
            <a:endParaRPr lang="en-US"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3</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Existing New Mode field has 4-bits to specify the FSK operating mode, however, up to 7 operating modes are available in some </a:t>
            </a:r>
            <a:r>
              <a:rPr lang="en-US" altLang="en-US" sz="2800"/>
              <a:t>cases [1a</a:t>
            </a:r>
            <a:r>
              <a:rPr lang="en-US" altLang="en-US" sz="2800" dirty="0"/>
              <a:t>, 1b, 1, 2, 3, 4</a:t>
            </a:r>
            <a:r>
              <a:rPr lang="en-US" altLang="en-US" sz="2800"/>
              <a:t>, 5]</a:t>
            </a:r>
            <a:endParaRPr lang="en-US" altLang="en-US" sz="2800" dirty="0"/>
          </a:p>
          <a:p>
            <a:endParaRPr lang="en-US" altLang="en-US" sz="2000" dirty="0"/>
          </a:p>
        </p:txBody>
      </p:sp>
      <p:pic>
        <p:nvPicPr>
          <p:cNvPr id="2" name="Picture 1">
            <a:extLst>
              <a:ext uri="{FF2B5EF4-FFF2-40B4-BE49-F238E27FC236}">
                <a16:creationId xmlns:a16="http://schemas.microsoft.com/office/drawing/2014/main" id="{D6ADBD16-5DF2-4D56-97C3-C9D71DE73FBE}"/>
              </a:ext>
            </a:extLst>
          </p:cNvPr>
          <p:cNvPicPr>
            <a:picLocks noChangeAspect="1"/>
          </p:cNvPicPr>
          <p:nvPr/>
        </p:nvPicPr>
        <p:blipFill>
          <a:blip r:embed="rId3"/>
          <a:stretch>
            <a:fillRect/>
          </a:stretch>
        </p:blipFill>
        <p:spPr>
          <a:xfrm>
            <a:off x="3152775" y="3733800"/>
            <a:ext cx="2838450" cy="2305050"/>
          </a:xfrm>
          <a:prstGeom prst="rect">
            <a:avLst/>
          </a:prstGeom>
        </p:spPr>
      </p:pic>
    </p:spTree>
    <p:extLst>
      <p:ext uri="{BB962C8B-B14F-4D97-AF65-F5344CB8AC3E}">
        <p14:creationId xmlns:p14="http://schemas.microsoft.com/office/powerpoint/2010/main" val="383123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4</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Propose changing Mode field values in Table 20-5 from a bitmap to a numeric value:</a:t>
            </a:r>
          </a:p>
          <a:p>
            <a:endParaRPr lang="en-US" altLang="en-US" sz="2000" dirty="0"/>
          </a:p>
        </p:txBody>
      </p:sp>
      <p:graphicFrame>
        <p:nvGraphicFramePr>
          <p:cNvPr id="3" name="Table 2">
            <a:extLst>
              <a:ext uri="{FF2B5EF4-FFF2-40B4-BE49-F238E27FC236}">
                <a16:creationId xmlns:a16="http://schemas.microsoft.com/office/drawing/2014/main" id="{91435D15-5991-4EA0-BDE5-C35A83535E0B}"/>
              </a:ext>
            </a:extLst>
          </p:cNvPr>
          <p:cNvGraphicFramePr>
            <a:graphicFrameLocks noGrp="1"/>
          </p:cNvGraphicFramePr>
          <p:nvPr>
            <p:extLst>
              <p:ext uri="{D42A27DB-BD31-4B8C-83A1-F6EECF244321}">
                <p14:modId xmlns:p14="http://schemas.microsoft.com/office/powerpoint/2010/main" val="2697468029"/>
              </p:ext>
            </p:extLst>
          </p:nvPr>
        </p:nvGraphicFramePr>
        <p:xfrm>
          <a:off x="3146425" y="3442491"/>
          <a:ext cx="2851150" cy="1739109"/>
        </p:xfrm>
        <a:graphic>
          <a:graphicData uri="http://schemas.openxmlformats.org/drawingml/2006/table">
            <a:tbl>
              <a:tblPr firstRow="1" firstCol="1" bandRow="1">
                <a:tableStyleId>{5940675A-B579-460E-94D1-54222C63F5DA}</a:tableStyleId>
              </a:tblPr>
              <a:tblGrid>
                <a:gridCol w="1257300">
                  <a:extLst>
                    <a:ext uri="{9D8B030D-6E8A-4147-A177-3AD203B41FA5}">
                      <a16:colId xmlns:a16="http://schemas.microsoft.com/office/drawing/2014/main" val="3095524249"/>
                    </a:ext>
                  </a:extLst>
                </a:gridCol>
                <a:gridCol w="1593850">
                  <a:extLst>
                    <a:ext uri="{9D8B030D-6E8A-4147-A177-3AD203B41FA5}">
                      <a16:colId xmlns:a16="http://schemas.microsoft.com/office/drawing/2014/main" val="2189264336"/>
                    </a:ext>
                  </a:extLst>
                </a:gridCol>
              </a:tblGrid>
              <a:tr h="271595">
                <a:tc>
                  <a:txBody>
                    <a:bodyPr/>
                    <a:lstStyle/>
                    <a:p>
                      <a:pPr marL="0" marR="0" algn="ctr">
                        <a:spcBef>
                          <a:spcPts val="0"/>
                        </a:spcBef>
                        <a:spcAft>
                          <a:spcPts val="0"/>
                        </a:spcAft>
                      </a:pPr>
                      <a:r>
                        <a:rPr lang="en-US" sz="1200" b="1" dirty="0">
                          <a:effectLst/>
                        </a:rPr>
                        <a:t>Mode Value</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0" marR="0" algn="ctr">
                        <a:spcBef>
                          <a:spcPts val="0"/>
                        </a:spcBef>
                        <a:spcAft>
                          <a:spcPts val="0"/>
                        </a:spcAft>
                      </a:pPr>
                      <a:r>
                        <a:rPr lang="en-US" sz="1200" b="1" dirty="0">
                          <a:effectLst/>
                        </a:rPr>
                        <a:t>Mode Description</a:t>
                      </a:r>
                      <a:endParaRPr lang="en-US" sz="1200" b="1"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58971687"/>
                  </a:ext>
                </a:extLst>
              </a:tr>
              <a:tr h="182446">
                <a:tc>
                  <a:txBody>
                    <a:bodyPr/>
                    <a:lstStyle/>
                    <a:p>
                      <a:pPr marL="0" marR="0" algn="ctr">
                        <a:spcBef>
                          <a:spcPts val="0"/>
                        </a:spcBef>
                        <a:spcAft>
                          <a:spcPts val="0"/>
                        </a:spcAft>
                      </a:pPr>
                      <a:r>
                        <a:rPr lang="en-US" sz="1100" dirty="0">
                          <a:effectLst/>
                        </a:rPr>
                        <a:t>0x0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a:effectLst/>
                        </a:rPr>
                        <a:t>Operating Mode #1</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3295215"/>
                  </a:ext>
                </a:extLst>
              </a:tr>
              <a:tr h="182446">
                <a:tc>
                  <a:txBody>
                    <a:bodyPr/>
                    <a:lstStyle/>
                    <a:p>
                      <a:pPr marL="0" marR="0" algn="ctr">
                        <a:spcBef>
                          <a:spcPts val="0"/>
                        </a:spcBef>
                        <a:spcAft>
                          <a:spcPts val="0"/>
                        </a:spcAft>
                      </a:pPr>
                      <a:r>
                        <a:rPr lang="en-US" sz="1100" dirty="0">
                          <a:effectLst/>
                        </a:rPr>
                        <a:t>0x1</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a:effectLst/>
                        </a:rPr>
                        <a:t>Operating Mode #2</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06304926"/>
                  </a:ext>
                </a:extLst>
              </a:tr>
              <a:tr h="182446">
                <a:tc>
                  <a:txBody>
                    <a:bodyPr/>
                    <a:lstStyle/>
                    <a:p>
                      <a:pPr marL="0" marR="0" algn="ctr">
                        <a:spcBef>
                          <a:spcPts val="0"/>
                        </a:spcBef>
                        <a:spcAft>
                          <a:spcPts val="0"/>
                        </a:spcAft>
                      </a:pPr>
                      <a:r>
                        <a:rPr lang="en-US" sz="1100" dirty="0">
                          <a:effectLst/>
                        </a:rPr>
                        <a:t>0x2</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a:effectLst/>
                        </a:rPr>
                        <a:t>Operating Mode #3</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89602431"/>
                  </a:ext>
                </a:extLst>
              </a:tr>
              <a:tr h="182446">
                <a:tc>
                  <a:txBody>
                    <a:bodyPr/>
                    <a:lstStyle/>
                    <a:p>
                      <a:pPr marL="0" marR="0" algn="ctr">
                        <a:spcBef>
                          <a:spcPts val="0"/>
                        </a:spcBef>
                        <a:spcAft>
                          <a:spcPts val="0"/>
                        </a:spcAft>
                      </a:pPr>
                      <a:r>
                        <a:rPr lang="en-US" sz="1100">
                          <a:effectLst/>
                        </a:rPr>
                        <a:t>0x3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a:effectLst/>
                        </a:rPr>
                        <a:t>Operating Mode #4</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45522382"/>
                  </a:ext>
                </a:extLst>
              </a:tr>
              <a:tr h="182446">
                <a:tc>
                  <a:txBody>
                    <a:bodyPr/>
                    <a:lstStyle/>
                    <a:p>
                      <a:pPr marL="0" marR="0" algn="ctr">
                        <a:spcBef>
                          <a:spcPts val="0"/>
                        </a:spcBef>
                        <a:spcAft>
                          <a:spcPts val="0"/>
                        </a:spcAft>
                      </a:pPr>
                      <a:r>
                        <a:rPr lang="en-US" sz="1100">
                          <a:effectLst/>
                        </a:rPr>
                        <a:t>0x4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Operating Mode #5</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241576555"/>
                  </a:ext>
                </a:extLst>
              </a:tr>
              <a:tr h="182446">
                <a:tc>
                  <a:txBody>
                    <a:bodyPr/>
                    <a:lstStyle/>
                    <a:p>
                      <a:pPr marL="0" marR="0" algn="ctr">
                        <a:spcBef>
                          <a:spcPts val="0"/>
                        </a:spcBef>
                        <a:spcAft>
                          <a:spcPts val="0"/>
                        </a:spcAft>
                      </a:pPr>
                      <a:r>
                        <a:rPr lang="en-US" sz="1100">
                          <a:effectLst/>
                        </a:rPr>
                        <a:t>0x5</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Operating Mode #1a</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79562875"/>
                  </a:ext>
                </a:extLst>
              </a:tr>
              <a:tr h="190392">
                <a:tc>
                  <a:txBody>
                    <a:bodyPr/>
                    <a:lstStyle/>
                    <a:p>
                      <a:pPr marL="0" marR="0" algn="ctr">
                        <a:spcBef>
                          <a:spcPts val="0"/>
                        </a:spcBef>
                        <a:spcAft>
                          <a:spcPts val="0"/>
                        </a:spcAft>
                      </a:pPr>
                      <a:r>
                        <a:rPr lang="en-US" sz="1100">
                          <a:effectLst/>
                        </a:rPr>
                        <a:t>0x6</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Operating Mode #1b</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50205285"/>
                  </a:ext>
                </a:extLst>
              </a:tr>
              <a:tr h="182446">
                <a:tc>
                  <a:txBody>
                    <a:bodyPr/>
                    <a:lstStyle/>
                    <a:p>
                      <a:pPr marL="0" marR="0" algn="ctr">
                        <a:spcBef>
                          <a:spcPts val="0"/>
                        </a:spcBef>
                        <a:spcAft>
                          <a:spcPts val="0"/>
                        </a:spcAft>
                      </a:pPr>
                      <a:r>
                        <a:rPr lang="en-US" sz="1100">
                          <a:effectLst/>
                        </a:rPr>
                        <a:t>0x7 – 0xF</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ctr">
                        <a:spcBef>
                          <a:spcPts val="0"/>
                        </a:spcBef>
                        <a:spcAft>
                          <a:spcPts val="0"/>
                        </a:spcAft>
                      </a:pPr>
                      <a:r>
                        <a:rPr lang="en-US" sz="1100" dirty="0">
                          <a:effectLst/>
                        </a:rPr>
                        <a:t>RESERVED</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30985241"/>
                  </a:ext>
                </a:extLst>
              </a:tr>
            </a:tbl>
          </a:graphicData>
        </a:graphic>
      </p:graphicFrame>
    </p:spTree>
    <p:extLst>
      <p:ext uri="{BB962C8B-B14F-4D97-AF65-F5344CB8AC3E}">
        <p14:creationId xmlns:p14="http://schemas.microsoft.com/office/powerpoint/2010/main" val="69923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5</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In addition, the text on page 580 lines 16-17 should be changed from:</a:t>
            </a:r>
          </a:p>
          <a:p>
            <a:pPr lvl="1"/>
            <a:r>
              <a:rPr lang="en-US" sz="2000" dirty="0"/>
              <a:t>If the modulation scheme is FSK, the Mode field is a bitmap where a bit is set to one if the operating mode given in Table 20-5 is supported and is set to zero otherwise.</a:t>
            </a:r>
          </a:p>
          <a:p>
            <a:r>
              <a:rPr lang="en-US" altLang="en-US" sz="2400" dirty="0"/>
              <a:t>To:</a:t>
            </a:r>
          </a:p>
          <a:p>
            <a:pPr lvl="1"/>
            <a:r>
              <a:rPr lang="en-US" sz="2000" dirty="0"/>
              <a:t>If the modulation scheme is FSK, the Mode field indicates the operating mode to switch to as shown in Table 20-5.</a:t>
            </a:r>
          </a:p>
          <a:p>
            <a:endParaRPr lang="en-US" altLang="en-US" sz="4800" dirty="0"/>
          </a:p>
        </p:txBody>
      </p:sp>
    </p:spTree>
    <p:extLst>
      <p:ext uri="{BB962C8B-B14F-4D97-AF65-F5344CB8AC3E}">
        <p14:creationId xmlns:p14="http://schemas.microsoft.com/office/powerpoint/2010/main" val="333097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2DEA815-5FC8-408C-A02D-DF5C5C31215E}"/>
              </a:ext>
            </a:extLst>
          </p:cNvPr>
          <p:cNvSpPr>
            <a:spLocks noGrp="1"/>
          </p:cNvSpPr>
          <p:nvPr>
            <p:ph type="dt" sz="half" idx="10"/>
          </p:nvPr>
        </p:nvSpPr>
        <p:spPr/>
        <p:txBody>
          <a:bodyPr/>
          <a:lstStyle/>
          <a:p>
            <a:r>
              <a:rPr lang="en-US" altLang="en-US" dirty="0"/>
              <a:t>August 2019</a:t>
            </a:r>
          </a:p>
        </p:txBody>
      </p:sp>
      <p:sp>
        <p:nvSpPr>
          <p:cNvPr id="5" name="Footer Placeholder 4">
            <a:extLst>
              <a:ext uri="{FF2B5EF4-FFF2-40B4-BE49-F238E27FC236}">
                <a16:creationId xmlns:a16="http://schemas.microsoft.com/office/drawing/2014/main" id="{CC8CE42F-AF53-4C8E-AC20-9280E9ACC3B8}"/>
              </a:ext>
            </a:extLst>
          </p:cNvPr>
          <p:cNvSpPr>
            <a:spLocks noGrp="1"/>
          </p:cNvSpPr>
          <p:nvPr>
            <p:ph type="ftr" sz="quarter" idx="11"/>
          </p:nvPr>
        </p:nvSpPr>
        <p:spPr>
          <a:xfrm>
            <a:off x="5486400" y="6475413"/>
            <a:ext cx="3124200" cy="184666"/>
          </a:xfrm>
        </p:spPr>
        <p:txBody>
          <a:bodyPr/>
          <a:lstStyle/>
          <a:p>
            <a:r>
              <a:rPr lang="en-US" altLang="en-US" dirty="0"/>
              <a:t>Chris Hett, </a:t>
            </a:r>
            <a:r>
              <a:rPr lang="en-US" altLang="en-US" dirty="0" err="1"/>
              <a:t>Landis+Gyr</a:t>
            </a:r>
            <a:endParaRPr lang="en-US" altLang="en-US" dirty="0"/>
          </a:p>
        </p:txBody>
      </p:sp>
      <p:sp>
        <p:nvSpPr>
          <p:cNvPr id="6" name="Slide Number Placeholder 5">
            <a:extLst>
              <a:ext uri="{FF2B5EF4-FFF2-40B4-BE49-F238E27FC236}">
                <a16:creationId xmlns:a16="http://schemas.microsoft.com/office/drawing/2014/main" id="{D1FB10C8-E91E-4763-BFC5-C32245E844A1}"/>
              </a:ext>
            </a:extLst>
          </p:cNvPr>
          <p:cNvSpPr>
            <a:spLocks noGrp="1"/>
          </p:cNvSpPr>
          <p:nvPr>
            <p:ph type="sldNum" sz="quarter" idx="12"/>
          </p:nvPr>
        </p:nvSpPr>
        <p:spPr/>
        <p:txBody>
          <a:bodyPr/>
          <a:lstStyle/>
          <a:p>
            <a:r>
              <a:rPr lang="en-US" altLang="en-US"/>
              <a:t>Slide </a:t>
            </a:r>
            <a:fld id="{3F8C38B0-6E2D-4F21-8229-2F401C7CD1E6}" type="slidenum">
              <a:rPr lang="en-US" altLang="en-US"/>
              <a:pPr/>
              <a:t>6</a:t>
            </a:fld>
            <a:endParaRPr lang="en-US" altLang="en-US"/>
          </a:p>
        </p:txBody>
      </p:sp>
      <p:sp>
        <p:nvSpPr>
          <p:cNvPr id="4098" name="Rectangle 2">
            <a:extLst>
              <a:ext uri="{FF2B5EF4-FFF2-40B4-BE49-F238E27FC236}">
                <a16:creationId xmlns:a16="http://schemas.microsoft.com/office/drawing/2014/main" id="{81CBD160-04C6-453C-82A1-AA52F4D0DB89}"/>
              </a:ext>
            </a:extLst>
          </p:cNvPr>
          <p:cNvSpPr>
            <a:spLocks noGrp="1" noChangeArrowheads="1"/>
          </p:cNvSpPr>
          <p:nvPr>
            <p:ph type="title"/>
          </p:nvPr>
        </p:nvSpPr>
        <p:spPr>
          <a:xfrm>
            <a:off x="685800" y="685800"/>
            <a:ext cx="7772400" cy="609600"/>
          </a:xfrm>
          <a:ln/>
        </p:spPr>
        <p:txBody>
          <a:bodyPr/>
          <a:lstStyle/>
          <a:p>
            <a:r>
              <a:rPr lang="en-US" altLang="en-US" sz="3200" dirty="0"/>
              <a:t>LB158 – CID 422</a:t>
            </a:r>
          </a:p>
        </p:txBody>
      </p:sp>
      <p:sp>
        <p:nvSpPr>
          <p:cNvPr id="4099" name="Rectangle 3">
            <a:extLst>
              <a:ext uri="{FF2B5EF4-FFF2-40B4-BE49-F238E27FC236}">
                <a16:creationId xmlns:a16="http://schemas.microsoft.com/office/drawing/2014/main" id="{EFD4D555-8C9F-4D2B-8B38-7E3BA012AA7C}"/>
              </a:ext>
            </a:extLst>
          </p:cNvPr>
          <p:cNvSpPr>
            <a:spLocks noGrp="1" noChangeArrowheads="1"/>
          </p:cNvSpPr>
          <p:nvPr>
            <p:ph type="body" idx="1"/>
          </p:nvPr>
        </p:nvSpPr>
        <p:spPr>
          <a:xfrm>
            <a:off x="685800" y="1676400"/>
            <a:ext cx="7772400" cy="4419600"/>
          </a:xfrm>
          <a:ln/>
        </p:spPr>
        <p:txBody>
          <a:bodyPr/>
          <a:lstStyle/>
          <a:p>
            <a:r>
              <a:rPr lang="en-US" altLang="en-US" sz="2800" dirty="0"/>
              <a:t>Since this feature was slated for deprecation, backward compatibility </a:t>
            </a:r>
            <a:r>
              <a:rPr lang="en-US" altLang="en-US" sz="2800"/>
              <a:t>of the Mode field </a:t>
            </a:r>
            <a:r>
              <a:rPr lang="en-US" altLang="en-US" sz="2800" dirty="0"/>
              <a:t>does not need to be preserved.</a:t>
            </a:r>
            <a:endParaRPr lang="en-US" altLang="en-US" sz="2000" dirty="0"/>
          </a:p>
        </p:txBody>
      </p:sp>
    </p:spTree>
    <p:extLst>
      <p:ext uri="{BB962C8B-B14F-4D97-AF65-F5344CB8AC3E}">
        <p14:creationId xmlns:p14="http://schemas.microsoft.com/office/powerpoint/2010/main" val="7118364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1023</TotalTime>
  <Words>474</Words>
  <Application>Microsoft Office PowerPoint</Application>
  <PresentationFormat>On-screen Show (4:3)</PresentationFormat>
  <Paragraphs>82</Paragraphs>
  <Slides>6</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LB158 – CID 422</vt:lpstr>
      <vt:lpstr>LB158 – CID 422</vt:lpstr>
      <vt:lpstr>LB158 – CID 422</vt:lpstr>
      <vt:lpstr>LB158 – CID 422</vt:lpstr>
      <vt:lpstr>LB158 – CID 422</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Hett, Chris</cp:lastModifiedBy>
  <cp:revision>2</cp:revision>
  <cp:lastPrinted>1998-02-10T13:28:06Z</cp:lastPrinted>
  <dcterms:created xsi:type="dcterms:W3CDTF">1999-11-08T18:59:45Z</dcterms:created>
  <dcterms:modified xsi:type="dcterms:W3CDTF">2019-08-14T15:21:37Z</dcterms:modified>
</cp:coreProperties>
</file>