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8" r:id="rId2"/>
    <p:sldId id="261" r:id="rId3"/>
    <p:sldId id="262"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692AB-B15B-4465-AC54-34858C80AA79}" type="datetimeFigureOut">
              <a:rPr lang="en-US" smtClean="0"/>
              <a:t>8/8/2019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6B98A7-8611-4F13-A14D-3B33C6B10CFC}" type="slidenum">
              <a:rPr lang="en-US" smtClean="0"/>
              <a:t>‹#›</a:t>
            </a:fld>
            <a:endParaRPr lang="en-US"/>
          </a:p>
        </p:txBody>
      </p:sp>
    </p:spTree>
    <p:extLst>
      <p:ext uri="{BB962C8B-B14F-4D97-AF65-F5344CB8AC3E}">
        <p14:creationId xmlns:p14="http://schemas.microsoft.com/office/powerpoint/2010/main" val="2496831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59DAC1-107B-4058-B312-D2799087991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657007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8675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668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04633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3327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8"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9"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80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4"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5"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1121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948265" y="378281"/>
            <a:ext cx="2133600" cy="215444"/>
          </a:xfrm>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3"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4"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75927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2311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1739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eaLnBrk="0" fontAlgn="base" hangingPunct="0">
              <a:spcBef>
                <a:spcPct val="0"/>
              </a:spcBef>
              <a:spcAft>
                <a:spcPct val="0"/>
              </a:spcAft>
              <a:defRPr/>
            </a:pPr>
            <a:r>
              <a:rPr lang="en-US" sz="1200">
                <a:solidFill>
                  <a:srgbClr val="000000"/>
                </a:solidFill>
                <a:latin typeface="Times New Roman" pitchFamily="18" charset="0"/>
              </a:rPr>
              <a:t>Benjamin Rolfe, Blind Creek Associates</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5159024" y="394156"/>
            <a:ext cx="611857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eaLnBrk="0" fontAlgn="base" hangingPunct="0">
              <a:spcBef>
                <a:spcPct val="0"/>
              </a:spcBef>
              <a:spcAft>
                <a:spcPct val="0"/>
              </a:spcAft>
            </a:pPr>
            <a:r>
              <a:rPr lang="en-US" sz="1400" b="1" dirty="0">
                <a:solidFill>
                  <a:srgbClr val="000000"/>
                </a:solidFill>
                <a:latin typeface="Times New Roman" pitchFamily="18" charset="0"/>
              </a:rPr>
              <a:t>doc.: </a:t>
            </a:r>
            <a:r>
              <a:rPr lang="en-US" sz="1400" b="1" dirty="0" smtClean="0">
                <a:solidFill>
                  <a:srgbClr val="000000"/>
                </a:solidFill>
                <a:latin typeface="Times New Roman" pitchFamily="18" charset="0"/>
              </a:rPr>
              <a:t>IEEE802.15-19-0375-00-004z</a:t>
            </a:r>
            <a:endParaRPr lang="en-US" sz="1400" b="1" dirty="0">
              <a:solidFill>
                <a:srgbClr val="000000"/>
              </a:solidFill>
              <a:latin typeface="Times New Roman" pitchFamily="18"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lang="en-US" sz="1200">
                <a:solidFill>
                  <a:srgbClr val="000000"/>
                </a:solidFill>
                <a:latin typeface="Times New Roman" pitchFamily="18"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Tree>
    <p:extLst>
      <p:ext uri="{BB962C8B-B14F-4D97-AF65-F5344CB8AC3E}">
        <p14:creationId xmlns:p14="http://schemas.microsoft.com/office/powerpoint/2010/main" val="1511633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2133601" y="901891"/>
            <a:ext cx="8077200" cy="5262979"/>
          </a:xfrm>
          <a:prstGeom prst="rect">
            <a:avLst/>
          </a:prstGeom>
          <a:noFill/>
          <a:ln w="12700">
            <a:noFill/>
            <a:miter lim="800000"/>
            <a:headEnd type="none" w="sm" len="sm"/>
            <a:tailEnd type="none" w="sm" len="sm"/>
          </a:ln>
          <a:effectLst/>
        </p:spPr>
        <p:txBody>
          <a:bodyPr wrap="square">
            <a:spAutoFit/>
          </a:bodyPr>
          <a:lstStyle/>
          <a:p>
            <a:pPr algn="ctr" defTabSz="457200"/>
            <a:r>
              <a:rPr lang="en-US" altLang="ko-KR" b="1" u="sng" dirty="0">
                <a:solidFill>
                  <a:srgbClr val="000000"/>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rgbClr val="000000"/>
              </a:solidFill>
              <a:ea typeface="굴림" pitchFamily="50" charset="-127"/>
            </a:endParaRPr>
          </a:p>
          <a:p>
            <a:pPr defTabSz="457200"/>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Submission Title: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MLME-SOUNDING and MLME-CALIBRATE comment resolutions</a:t>
            </a:r>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Date Submitted: </a:t>
            </a:r>
            <a:r>
              <a:rPr lang="en-US" altLang="ko-KR" sz="1600" dirty="0" smtClean="0">
                <a:solidFill>
                  <a:srgbClr val="000000"/>
                </a:solidFill>
                <a:ea typeface="굴림" pitchFamily="50" charset="-127"/>
              </a:rPr>
              <a:t>08-Aug-2019</a:t>
            </a:r>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Source:</a:t>
            </a:r>
            <a:r>
              <a:rPr lang="en-US" altLang="ko-KR" sz="1600" dirty="0">
                <a:solidFill>
                  <a:srgbClr val="000000"/>
                </a:solidFill>
                <a:ea typeface="굴림" pitchFamily="50" charset="-127"/>
              </a:rPr>
              <a:t>  Benjamin A. Rolfe </a:t>
            </a:r>
          </a:p>
          <a:p>
            <a:pPr defTabSz="457200"/>
            <a:r>
              <a:rPr lang="en-US" altLang="ko-KR" sz="1600" dirty="0">
                <a:solidFill>
                  <a:srgbClr val="000000"/>
                </a:solidFill>
                <a:ea typeface="굴림" pitchFamily="50" charset="-127"/>
              </a:rPr>
              <a:t>Company: Blind Creek Associates</a:t>
            </a:r>
          </a:p>
          <a:p>
            <a:pPr defTabSz="457200"/>
            <a:r>
              <a:rPr lang="en-US" altLang="ko-KR" sz="1600" dirty="0">
                <a:solidFill>
                  <a:srgbClr val="000000"/>
                </a:solidFill>
                <a:ea typeface="굴림" pitchFamily="50" charset="-127"/>
              </a:rPr>
              <a:t>Address: PO Box 798 Los Gatos CA 95031</a:t>
            </a:r>
          </a:p>
          <a:p>
            <a:pPr defTabSz="457200"/>
            <a:r>
              <a:rPr lang="en-US" altLang="ko-KR" sz="1600" dirty="0">
                <a:solidFill>
                  <a:srgbClr val="000000"/>
                </a:solidFill>
                <a:ea typeface="굴림" pitchFamily="50" charset="-127"/>
              </a:rPr>
              <a:t>Voice: +1 408 332 0725, E-Mail: </a:t>
            </a:r>
            <a:r>
              <a:rPr lang="en-US" altLang="ko-KR" sz="1600" dirty="0" err="1" smtClean="0">
                <a:solidFill>
                  <a:srgbClr val="000000"/>
                </a:solidFill>
                <a:ea typeface="굴림" pitchFamily="50" charset="-127"/>
              </a:rPr>
              <a:t>ben.rolfe</a:t>
            </a:r>
            <a:r>
              <a:rPr lang="en-US" altLang="ko-KR" sz="1600" dirty="0" smtClean="0">
                <a:solidFill>
                  <a:srgbClr val="000000"/>
                </a:solidFill>
                <a:ea typeface="굴림" pitchFamily="50" charset="-127"/>
              </a:rPr>
              <a:t> </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ieee.com</a:t>
            </a:r>
            <a:r>
              <a:rPr lang="en-US" altLang="ko-KR" sz="1600" dirty="0">
                <a:solidFill>
                  <a:srgbClr val="000000"/>
                </a:solidFill>
                <a:ea typeface="굴림" pitchFamily="50" charset="-127"/>
              </a:rPr>
              <a:t>	</a:t>
            </a:r>
          </a:p>
          <a:p>
            <a:pPr defTabSz="457200">
              <a:spcBef>
                <a:spcPts val="600"/>
              </a:spcBef>
              <a:spcAft>
                <a:spcPts val="600"/>
              </a:spcAft>
            </a:pPr>
            <a:r>
              <a:rPr lang="en-US" altLang="ko-KR" sz="1600" b="1" dirty="0">
                <a:solidFill>
                  <a:srgbClr val="000000"/>
                </a:solidFill>
                <a:ea typeface="굴림" pitchFamily="50" charset="-127"/>
              </a:rPr>
              <a:t>Re: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LB156 Comment Resolution</a:t>
            </a:r>
            <a:endParaRPr lang="en-US" altLang="ko-KR"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Abstract:</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Proposed resolution on comments relating to MLME-SOUNDING and MLME-CALIBRATE primitives. </a:t>
            </a:r>
            <a:endParaRPr lang="en-US" altLang="ko-KR" sz="1600"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Purpose: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Resolve comments </a:t>
            </a:r>
            <a:endParaRPr lang="en-US" altLang="ko-KR" sz="1600" dirty="0">
              <a:solidFill>
                <a:srgbClr val="000000"/>
              </a:solidFill>
              <a:ea typeface="굴림" pitchFamily="50" charset="-127"/>
            </a:endParaRPr>
          </a:p>
          <a:p>
            <a:pPr defTabSz="457200">
              <a:spcBef>
                <a:spcPts val="600"/>
              </a:spcBef>
              <a:spcAft>
                <a:spcPts val="600"/>
              </a:spcAft>
            </a:pPr>
            <a:r>
              <a:rPr lang="en-US" altLang="ko-KR" sz="1400" b="1" dirty="0">
                <a:solidFill>
                  <a:srgbClr val="000000"/>
                </a:solidFill>
                <a:ea typeface="굴림" pitchFamily="50" charset="-127"/>
              </a:rPr>
              <a:t>Notice:</a:t>
            </a:r>
            <a:r>
              <a:rPr lang="en-US" altLang="ko-KR" sz="1400" dirty="0">
                <a:solidFill>
                  <a:srgbClr val="000000"/>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457200"/>
            <a:r>
              <a:rPr lang="en-US" altLang="ko-KR" sz="1400" b="1" dirty="0">
                <a:solidFill>
                  <a:srgbClr val="000000"/>
                </a:solidFill>
                <a:ea typeface="굴림" pitchFamily="50" charset="-127"/>
              </a:rPr>
              <a:t>Release:</a:t>
            </a:r>
            <a:r>
              <a:rPr lang="en-US" altLang="ko-KR" sz="1400" dirty="0">
                <a:solidFill>
                  <a:srgbClr val="000000"/>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19455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90113"/>
            <a:ext cx="10972800" cy="727524"/>
          </a:xfrm>
        </p:spPr>
        <p:txBody>
          <a:bodyPr>
            <a:normAutofit fontScale="90000"/>
          </a:bodyPr>
          <a:lstStyle/>
          <a:p>
            <a:r>
              <a:rPr lang="en-US" dirty="0" smtClean="0"/>
              <a:t>MLME-SOUNDING </a:t>
            </a:r>
            <a:br>
              <a:rPr lang="en-US" dirty="0" smtClean="0"/>
            </a:br>
            <a:r>
              <a:rPr lang="en-US" dirty="0" smtClean="0"/>
              <a:t>Proposed Resolution: REVISED</a:t>
            </a:r>
            <a:endParaRPr lang="en-US" dirty="0"/>
          </a:p>
        </p:txBody>
      </p:sp>
      <p:sp>
        <p:nvSpPr>
          <p:cNvPr id="7" name="Text Placeholder 6"/>
          <p:cNvSpPr>
            <a:spLocks noGrp="1"/>
          </p:cNvSpPr>
          <p:nvPr>
            <p:ph type="body" idx="1"/>
          </p:nvPr>
        </p:nvSpPr>
        <p:spPr/>
        <p:txBody>
          <a:bodyPr/>
          <a:lstStyle/>
          <a:p>
            <a:r>
              <a:rPr lang="en-US" dirty="0" smtClean="0"/>
              <a:t>Comment IDs</a:t>
            </a:r>
            <a:endParaRPr lang="en-US" dirty="0"/>
          </a:p>
        </p:txBody>
      </p:sp>
      <p:sp>
        <p:nvSpPr>
          <p:cNvPr id="8" name="Content Placeholder 7"/>
          <p:cNvSpPr>
            <a:spLocks noGrp="1"/>
          </p:cNvSpPr>
          <p:nvPr>
            <p:ph sz="half" idx="2"/>
          </p:nvPr>
        </p:nvSpPr>
        <p:spPr/>
        <p:txBody>
          <a:bodyPr/>
          <a:lstStyle/>
          <a:p>
            <a:r>
              <a:rPr lang="nn-NO" dirty="0"/>
              <a:t>i-0661</a:t>
            </a:r>
          </a:p>
          <a:p>
            <a:r>
              <a:rPr lang="nn-NO" dirty="0"/>
              <a:t>i-1298</a:t>
            </a:r>
          </a:p>
          <a:p>
            <a:r>
              <a:rPr lang="nn-NO" dirty="0"/>
              <a:t>i-2143</a:t>
            </a:r>
          </a:p>
          <a:p>
            <a:r>
              <a:rPr lang="nn-NO" dirty="0"/>
              <a:t>i-1145</a:t>
            </a:r>
          </a:p>
          <a:p>
            <a:r>
              <a:rPr lang="nn-NO" dirty="0"/>
              <a:t>i-1782</a:t>
            </a:r>
          </a:p>
          <a:p>
            <a:r>
              <a:rPr lang="nn-NO" dirty="0"/>
              <a:t>i-2081</a:t>
            </a:r>
            <a:endParaRPr lang="en-US" dirty="0"/>
          </a:p>
        </p:txBody>
      </p:sp>
      <p:sp>
        <p:nvSpPr>
          <p:cNvPr id="9" name="Text Placeholder 8"/>
          <p:cNvSpPr>
            <a:spLocks noGrp="1"/>
          </p:cNvSpPr>
          <p:nvPr>
            <p:ph type="body" sz="quarter" idx="3"/>
          </p:nvPr>
        </p:nvSpPr>
        <p:spPr/>
        <p:txBody>
          <a:bodyPr/>
          <a:lstStyle/>
          <a:p>
            <a:r>
              <a:rPr lang="en-US" dirty="0" smtClean="0"/>
              <a:t>Proposed resolution Detail</a:t>
            </a:r>
            <a:endParaRPr lang="en-US" dirty="0"/>
          </a:p>
        </p:txBody>
      </p:sp>
      <p:sp>
        <p:nvSpPr>
          <p:cNvPr id="10" name="Content Placeholder 9"/>
          <p:cNvSpPr>
            <a:spLocks noGrp="1"/>
          </p:cNvSpPr>
          <p:nvPr>
            <p:ph sz="quarter" idx="4"/>
          </p:nvPr>
        </p:nvSpPr>
        <p:spPr/>
        <p:txBody>
          <a:bodyPr/>
          <a:lstStyle/>
          <a:p>
            <a:pPr marL="0" indent="0">
              <a:buNone/>
            </a:pPr>
            <a:r>
              <a:rPr lang="en-US" dirty="0" smtClean="0"/>
              <a:t>Insert the following text: </a:t>
            </a:r>
          </a:p>
          <a:p>
            <a:pPr marL="0" indent="0">
              <a:buNone/>
            </a:pPr>
            <a:r>
              <a:rPr lang="en-US" dirty="0" smtClean="0"/>
              <a:t>For </a:t>
            </a:r>
            <a:r>
              <a:rPr lang="en-US" dirty="0"/>
              <a:t>information on the use of the MLME-SOUNDING primitives see section 7.1.1.4.5 of “Applications of IEEE Std 802.15.4” [B3]. </a:t>
            </a:r>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1357779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5992"/>
            <a:ext cx="10972800" cy="701645"/>
          </a:xfrm>
        </p:spPr>
        <p:txBody>
          <a:bodyPr>
            <a:normAutofit fontScale="90000"/>
          </a:bodyPr>
          <a:lstStyle/>
          <a:p>
            <a:r>
              <a:rPr lang="en-US" dirty="0" smtClean="0"/>
              <a:t>MLME-CALIBRATE </a:t>
            </a:r>
            <a:br>
              <a:rPr lang="en-US" dirty="0" smtClean="0"/>
            </a:br>
            <a:r>
              <a:rPr lang="en-US" dirty="0" smtClean="0"/>
              <a:t>Proposed Resolution: REVISED</a:t>
            </a:r>
            <a:endParaRPr lang="en-US" dirty="0"/>
          </a:p>
        </p:txBody>
      </p:sp>
      <p:sp>
        <p:nvSpPr>
          <p:cNvPr id="7" name="Text Placeholder 6"/>
          <p:cNvSpPr>
            <a:spLocks noGrp="1"/>
          </p:cNvSpPr>
          <p:nvPr>
            <p:ph type="body" idx="1"/>
          </p:nvPr>
        </p:nvSpPr>
        <p:spPr/>
        <p:txBody>
          <a:bodyPr/>
          <a:lstStyle/>
          <a:p>
            <a:r>
              <a:rPr lang="en-US" dirty="0" smtClean="0"/>
              <a:t>Comment IDs</a:t>
            </a:r>
            <a:endParaRPr lang="en-US" dirty="0"/>
          </a:p>
        </p:txBody>
      </p:sp>
      <p:sp>
        <p:nvSpPr>
          <p:cNvPr id="8" name="Content Placeholder 7"/>
          <p:cNvSpPr>
            <a:spLocks noGrp="1"/>
          </p:cNvSpPr>
          <p:nvPr>
            <p:ph sz="half" idx="2"/>
          </p:nvPr>
        </p:nvSpPr>
        <p:spPr/>
        <p:txBody>
          <a:bodyPr/>
          <a:lstStyle/>
          <a:p>
            <a:r>
              <a:rPr lang="nn-NO" dirty="0"/>
              <a:t>i-1146</a:t>
            </a:r>
          </a:p>
          <a:p>
            <a:r>
              <a:rPr lang="nn-NO" dirty="0"/>
              <a:t>i-1783</a:t>
            </a:r>
          </a:p>
          <a:p>
            <a:r>
              <a:rPr lang="nn-NO" dirty="0"/>
              <a:t>i-2082</a:t>
            </a:r>
            <a:endParaRPr lang="en-US" dirty="0"/>
          </a:p>
        </p:txBody>
      </p:sp>
      <p:sp>
        <p:nvSpPr>
          <p:cNvPr id="9" name="Text Placeholder 8"/>
          <p:cNvSpPr>
            <a:spLocks noGrp="1"/>
          </p:cNvSpPr>
          <p:nvPr>
            <p:ph type="body" sz="quarter" idx="3"/>
          </p:nvPr>
        </p:nvSpPr>
        <p:spPr/>
        <p:txBody>
          <a:bodyPr/>
          <a:lstStyle/>
          <a:p>
            <a:r>
              <a:rPr lang="en-US" dirty="0" smtClean="0"/>
              <a:t>Proposed resolution Detail</a:t>
            </a:r>
            <a:endParaRPr lang="en-US" dirty="0"/>
          </a:p>
        </p:txBody>
      </p:sp>
      <p:sp>
        <p:nvSpPr>
          <p:cNvPr id="10" name="Content Placeholder 9"/>
          <p:cNvSpPr>
            <a:spLocks noGrp="1"/>
          </p:cNvSpPr>
          <p:nvPr>
            <p:ph sz="quarter" idx="4"/>
          </p:nvPr>
        </p:nvSpPr>
        <p:spPr/>
        <p:txBody>
          <a:bodyPr/>
          <a:lstStyle/>
          <a:p>
            <a:pPr marL="0" indent="0">
              <a:buNone/>
            </a:pPr>
            <a:r>
              <a:rPr lang="en-US"/>
              <a:t>Insert the following text: </a:t>
            </a:r>
          </a:p>
          <a:p>
            <a:pPr marL="0" indent="0">
              <a:buNone/>
            </a:pPr>
            <a:r>
              <a:rPr lang="en-US" smtClean="0"/>
              <a:t>For </a:t>
            </a:r>
            <a:r>
              <a:rPr lang="en-US" dirty="0"/>
              <a:t>information on the use of the MLME-CALIBRATE primitives see section 7.1.1.6 of “Applications of IEEE Std 802.15.4” [B3].</a:t>
            </a:r>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38304908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390</TotalTime>
  <Words>167</Words>
  <Application>Microsoft Office PowerPoint</Application>
  <PresentationFormat>Widescreen</PresentationFormat>
  <Paragraphs>42</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굴림</vt:lpstr>
      <vt:lpstr>Arial</vt:lpstr>
      <vt:lpstr>Calibri</vt:lpstr>
      <vt:lpstr>Times New Roman</vt:lpstr>
      <vt:lpstr>802.15</vt:lpstr>
      <vt:lpstr>PowerPoint Presentation</vt:lpstr>
      <vt:lpstr>MLME-SOUNDING  Proposed Resolution: REVISED</vt:lpstr>
      <vt:lpstr>MLME-CALIBRATE  Proposed Resolution: REVISED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Rolfe</dc:creator>
  <cp:lastModifiedBy>Benjamin Rolfe</cp:lastModifiedBy>
  <cp:revision>10</cp:revision>
  <dcterms:created xsi:type="dcterms:W3CDTF">2018-05-10T09:30:28Z</dcterms:created>
  <dcterms:modified xsi:type="dcterms:W3CDTF">2019-08-08T22:28:48Z</dcterms:modified>
</cp:coreProperties>
</file>