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2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mtClean="0"/>
              <a:t>August 2019</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mtClean="0"/>
              <a:t>August 2019</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mtClean="0"/>
              <a:t>August 2019</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15-19-0371-00-004w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oin.me/intphone/812403247/0" TargetMode="External"/><Relationship Id="rId2" Type="http://schemas.openxmlformats.org/officeDocument/2006/relationships/hyperlink" Target="https://join.me/FAU-EN.LIKE" TargetMode="External"/><Relationship Id="rId1" Type="http://schemas.openxmlformats.org/officeDocument/2006/relationships/slideLayout" Target="../slideLayouts/slideLayout2.xml"/><Relationship Id="rId4" Type="http://schemas.openxmlformats.org/officeDocument/2006/relationships/hyperlink" Target="https://join.me/ap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de-DE" altLang="en-US" sz="1400" smtClean="0"/>
              <a:t>August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Agenda for 02 August 2019  CRG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02 </a:t>
            </a:r>
            <a:r>
              <a:rPr lang="en-US" altLang="en-US" sz="1600" dirty="0" smtClean="0">
                <a:solidFill>
                  <a:schemeClr val="tx2"/>
                </a:solidFill>
              </a:rPr>
              <a:t>August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2</a:t>
            </a:r>
            <a:r>
              <a:rPr lang="en-US" sz="1600" baseline="30000" dirty="0" smtClean="0"/>
              <a:t>nd</a:t>
            </a:r>
            <a:r>
              <a:rPr lang="en-US" sz="1600" dirty="0" smtClean="0"/>
              <a:t> August 2019, </a:t>
            </a:r>
            <a:r>
              <a:rPr lang="en-US" sz="1600" smtClean="0"/>
              <a:t>6pm (CEST) </a:t>
            </a:r>
            <a:r>
              <a:rPr lang="en-US" sz="1600" dirty="0" smtClean="0"/>
              <a:t>duration max. 2h</a:t>
            </a:r>
          </a:p>
          <a:p>
            <a:pPr marL="514350" indent="-514350">
              <a:buFont typeface="+mj-lt"/>
              <a:buAutoNum type="arabicPeriod"/>
            </a:pPr>
            <a:r>
              <a:rPr lang="en-GB" sz="1600" dirty="0" smtClean="0"/>
              <a:t>Welcome</a:t>
            </a:r>
          </a:p>
          <a:p>
            <a:pPr marL="514350" indent="-514350">
              <a:buFont typeface="+mj-lt"/>
              <a:buAutoNum type="arabicPeriod"/>
            </a:pPr>
            <a:r>
              <a:rPr lang="en-GB" sz="1600" dirty="0" smtClean="0"/>
              <a:t>Comment Resolution</a:t>
            </a:r>
          </a:p>
          <a:p>
            <a:pPr marL="514350" indent="-514350">
              <a:buFont typeface="+mj-lt"/>
              <a:buAutoNum type="arabicPeriod"/>
            </a:pPr>
            <a:r>
              <a:rPr lang="en-US" sz="1600" dirty="0" err="1" smtClean="0"/>
              <a:t>AoB</a:t>
            </a:r>
            <a:endParaRPr lang="en-US" sz="1600" dirty="0" smtClean="0"/>
          </a:p>
          <a:p>
            <a:pPr marL="514350" indent="-514350">
              <a:buFont typeface="+mj-lt"/>
              <a:buAutoNum type="arabicPeriod"/>
            </a:pPr>
            <a:endParaRPr lang="en-US" sz="1600" i="1" dirty="0"/>
          </a:p>
          <a:p>
            <a:pPr marL="0" indent="0">
              <a:buNone/>
            </a:pPr>
            <a:r>
              <a:rPr lang="en-US" sz="1600" i="1" dirty="0" smtClean="0"/>
              <a:t>If you have problems with the PC audio please use the telephone dial-in numbers</a:t>
            </a:r>
            <a:endParaRPr lang="en-US" sz="1600" i="1" dirty="0"/>
          </a:p>
        </p:txBody>
      </p:sp>
      <p:sp>
        <p:nvSpPr>
          <p:cNvPr id="2" name="Datumsplatzhalter 1"/>
          <p:cNvSpPr>
            <a:spLocks noGrp="1"/>
          </p:cNvSpPr>
          <p:nvPr>
            <p:ph type="dt" sz="half" idx="10"/>
          </p:nvPr>
        </p:nvSpPr>
        <p:spPr/>
        <p:txBody>
          <a:bodyPr/>
          <a:lstStyle/>
          <a:p>
            <a:r>
              <a:rPr lang="de-DE" altLang="en-US" smtClean="0"/>
              <a:t>August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r>
              <a:rPr lang="de-DE" sz="1400" b="1" dirty="0" err="1"/>
              <a:t>Join</a:t>
            </a:r>
            <a:r>
              <a:rPr lang="de-DE" sz="1400" b="1" dirty="0"/>
              <a:t> </a:t>
            </a:r>
            <a:r>
              <a:rPr lang="de-DE" sz="1400" b="1" dirty="0" err="1"/>
              <a:t>the</a:t>
            </a:r>
            <a:r>
              <a:rPr lang="de-DE" sz="1400" b="1" dirty="0"/>
              <a:t> </a:t>
            </a:r>
            <a:r>
              <a:rPr lang="de-DE" sz="1400" b="1" dirty="0" err="1"/>
              <a:t>meeting</a:t>
            </a:r>
            <a:r>
              <a:rPr lang="de-DE" sz="1400" b="1" dirty="0"/>
              <a:t>: </a:t>
            </a:r>
            <a:r>
              <a:rPr lang="de-DE" sz="1400" b="1" u="sng" dirty="0">
                <a:hlinkClick r:id="rId2"/>
              </a:rPr>
              <a:t>https://join.me/FAU-EN.LIKE</a:t>
            </a:r>
            <a:r>
              <a:rPr lang="de-DE" sz="1400" b="1" dirty="0"/>
              <a:t> </a:t>
            </a:r>
          </a:p>
          <a:p>
            <a:r>
              <a:rPr lang="de-DE" sz="1400" dirty="0" err="1"/>
              <a:t>Friday</a:t>
            </a:r>
            <a:r>
              <a:rPr lang="de-DE" sz="1400" dirty="0"/>
              <a:t>, August 2, 2019 6:00 PM </a:t>
            </a:r>
          </a:p>
          <a:p>
            <a:r>
              <a:rPr lang="de-DE" sz="1400" dirty="0"/>
              <a:t>Amsterdam, Berlin, Bern, </a:t>
            </a:r>
            <a:r>
              <a:rPr lang="de-DE" sz="1400" dirty="0" err="1"/>
              <a:t>Rome</a:t>
            </a:r>
            <a:r>
              <a:rPr lang="de-DE" sz="1400" dirty="0"/>
              <a:t>, Stockholm, Vienna </a:t>
            </a:r>
          </a:p>
          <a:p>
            <a:endParaRPr lang="de-DE" sz="1400" dirty="0" smtClean="0"/>
          </a:p>
          <a:p>
            <a:r>
              <a:rPr lang="de-DE" sz="1400" dirty="0" err="1" smtClean="0"/>
              <a:t>To</a:t>
            </a:r>
            <a:r>
              <a:rPr lang="de-DE" sz="1400" dirty="0" smtClean="0"/>
              <a:t> </a:t>
            </a:r>
            <a:r>
              <a:rPr lang="de-DE" sz="1400" dirty="0" err="1"/>
              <a:t>dial</a:t>
            </a:r>
            <a:r>
              <a:rPr lang="de-DE" sz="1400" dirty="0"/>
              <a:t> in </a:t>
            </a:r>
            <a:r>
              <a:rPr lang="de-DE" sz="1400" dirty="0" err="1"/>
              <a:t>by</a:t>
            </a:r>
            <a:r>
              <a:rPr lang="de-DE" sz="1400" dirty="0"/>
              <a:t> </a:t>
            </a:r>
            <a:r>
              <a:rPr lang="de-DE" sz="1400" dirty="0" err="1"/>
              <a:t>phone</a:t>
            </a:r>
            <a:r>
              <a:rPr lang="de-DE" sz="1400" dirty="0"/>
              <a:t>: </a:t>
            </a:r>
          </a:p>
          <a:p>
            <a:r>
              <a:rPr lang="de-DE" sz="1400" dirty="0"/>
              <a:t>United States - Boston, MA   </a:t>
            </a:r>
          </a:p>
          <a:p>
            <a:r>
              <a:rPr lang="de-DE" sz="1400" dirty="0"/>
              <a:t>+1.857.444.6500 </a:t>
            </a:r>
          </a:p>
          <a:p>
            <a:endParaRPr lang="de-DE" sz="1400" dirty="0"/>
          </a:p>
          <a:p>
            <a:r>
              <a:rPr lang="de-DE" sz="1400" dirty="0"/>
              <a:t>More </a:t>
            </a:r>
            <a:r>
              <a:rPr lang="de-DE" sz="1400" dirty="0" err="1"/>
              <a:t>phone</a:t>
            </a:r>
            <a:r>
              <a:rPr lang="de-DE" sz="1400" dirty="0"/>
              <a:t> </a:t>
            </a:r>
            <a:r>
              <a:rPr lang="de-DE" sz="1400" dirty="0" err="1"/>
              <a:t>numbers</a:t>
            </a:r>
            <a:r>
              <a:rPr lang="de-DE" sz="1400" dirty="0"/>
              <a:t> </a:t>
            </a:r>
            <a:r>
              <a:rPr lang="de-DE" sz="1400" u="sng" dirty="0" smtClean="0">
                <a:hlinkClick r:id="rId3"/>
              </a:rPr>
              <a:t>https</a:t>
            </a:r>
            <a:r>
              <a:rPr lang="de-DE" sz="1400" u="sng" dirty="0">
                <a:hlinkClick r:id="rId3"/>
              </a:rPr>
              <a:t>://</a:t>
            </a:r>
            <a:r>
              <a:rPr lang="de-DE" sz="1400" u="sng" dirty="0" smtClean="0">
                <a:hlinkClick r:id="rId3"/>
              </a:rPr>
              <a:t>join.me/intphone/812403247/0</a:t>
            </a:r>
            <a:r>
              <a:rPr lang="de-DE" sz="1400" u="sng" dirty="0" smtClean="0"/>
              <a:t> </a:t>
            </a:r>
          </a:p>
          <a:p>
            <a:endParaRPr lang="de-DE" sz="1400" u="sng" dirty="0" smtClean="0"/>
          </a:p>
          <a:p>
            <a:endParaRPr lang="de-DE" sz="1400" dirty="0"/>
          </a:p>
          <a:p>
            <a:r>
              <a:rPr lang="de-DE" sz="1400" dirty="0"/>
              <a:t>Conference ID: </a:t>
            </a:r>
          </a:p>
          <a:p>
            <a:r>
              <a:rPr lang="de-DE" sz="1400" dirty="0"/>
              <a:t>812-403-247 # </a:t>
            </a:r>
          </a:p>
          <a:p>
            <a:r>
              <a:rPr lang="de-DE" sz="1400" dirty="0"/>
              <a:t>Need </a:t>
            </a:r>
            <a:r>
              <a:rPr lang="de-DE" sz="1400" dirty="0" err="1"/>
              <a:t>to</a:t>
            </a:r>
            <a:r>
              <a:rPr lang="de-DE" sz="1400" dirty="0"/>
              <a:t> </a:t>
            </a:r>
            <a:r>
              <a:rPr lang="de-DE" sz="1400" dirty="0" err="1"/>
              <a:t>share</a:t>
            </a:r>
            <a:r>
              <a:rPr lang="de-DE" sz="1400" dirty="0"/>
              <a:t> </a:t>
            </a:r>
            <a:r>
              <a:rPr lang="de-DE" sz="1400" dirty="0" err="1"/>
              <a:t>screen</a:t>
            </a:r>
            <a:r>
              <a:rPr lang="de-DE" sz="1400" dirty="0"/>
              <a:t>? Download </a:t>
            </a:r>
            <a:r>
              <a:rPr lang="de-DE" sz="1400" dirty="0" err="1"/>
              <a:t>the</a:t>
            </a:r>
            <a:r>
              <a:rPr lang="de-DE" sz="1400" dirty="0"/>
              <a:t> </a:t>
            </a:r>
            <a:r>
              <a:rPr lang="de-DE" sz="1400" dirty="0" err="1"/>
              <a:t>app</a:t>
            </a:r>
            <a:r>
              <a:rPr lang="de-DE" sz="1400" dirty="0"/>
              <a:t> (</a:t>
            </a:r>
            <a:r>
              <a:rPr lang="de-DE" sz="1400" u="sng" dirty="0">
                <a:hlinkClick r:id="rId4"/>
              </a:rPr>
              <a:t>https://join.me/app</a:t>
            </a:r>
            <a:r>
              <a:rPr lang="de-DE" sz="1400" dirty="0"/>
              <a:t>) </a:t>
            </a:r>
          </a:p>
          <a:p>
            <a:pPr>
              <a:tabLst>
                <a:tab pos="88900" algn="l"/>
                <a:tab pos="177800" algn="l"/>
                <a:tab pos="266700" algn="l"/>
              </a:tabLst>
            </a:pPr>
            <a:endParaRPr lang="en-US" sz="1400" b="1" dirty="0"/>
          </a:p>
        </p:txBody>
      </p:sp>
      <p:sp>
        <p:nvSpPr>
          <p:cNvPr id="2" name="Datumsplatzhalter 1"/>
          <p:cNvSpPr>
            <a:spLocks noGrp="1"/>
          </p:cNvSpPr>
          <p:nvPr>
            <p:ph type="dt" sz="half" idx="10"/>
          </p:nvPr>
        </p:nvSpPr>
        <p:spPr/>
        <p:txBody>
          <a:bodyPr/>
          <a:lstStyle/>
          <a:p>
            <a:r>
              <a:rPr lang="de-DE" altLang="en-US" smtClean="0"/>
              <a:t>August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154</Words>
  <Application>Microsoft Office PowerPoint</Application>
  <PresentationFormat>Bildschirmpräsentation (4:3)</PresentationFormat>
  <Paragraphs>42</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89</cp:revision>
  <cp:lastPrinted>1998-02-10T13:28:06Z</cp:lastPrinted>
  <dcterms:created xsi:type="dcterms:W3CDTF">2016-10-13T07:14:26Z</dcterms:created>
  <dcterms:modified xsi:type="dcterms:W3CDTF">2019-08-02T15:43:32Z</dcterms:modified>
</cp:coreProperties>
</file>