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24" r:id="rId3"/>
    <p:sldId id="828" r:id="rId4"/>
    <p:sldId id="829" r:id="rId5"/>
    <p:sldId id="830" r:id="rId6"/>
    <p:sldId id="83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1022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5384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9556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2251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-0364-00-0013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771525" y="58102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Agenda for </a:t>
            </a:r>
            <a:r>
              <a:rPr lang="en-US" altLang="en-US" sz="3000" smtClean="0"/>
              <a:t>September 2019  </a:t>
            </a:r>
            <a:r>
              <a:rPr lang="en-US" altLang="en-US" sz="3000" dirty="0" smtClean="0"/>
              <a:t>Hanoi (Vietnam)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2019-07-18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8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tentative meeting </a:t>
            </a:r>
            <a:r>
              <a:rPr lang="en-US" altLang="en-US" dirty="0" smtClean="0"/>
              <a:t>agenda for </a:t>
            </a:r>
            <a:r>
              <a:rPr lang="en-US" altLang="en-US" dirty="0"/>
              <a:t>the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2019 </a:t>
            </a:r>
            <a:r>
              <a:rPr lang="en-US" altLang="en-US" dirty="0"/>
              <a:t>session in </a:t>
            </a:r>
            <a:r>
              <a:rPr lang="en-US" altLang="en-US" dirty="0" smtClean="0"/>
              <a:t>Hanoi.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finalization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TG13 </a:t>
            </a:r>
            <a:r>
              <a:rPr lang="de-DE" dirty="0" err="1" smtClean="0"/>
              <a:t>Spec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r>
              <a:rPr lang="de-DE" sz="2000" b="0" dirty="0" err="1" smtClean="0"/>
              <a:t>July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Plenary</a:t>
            </a:r>
            <a:r>
              <a:rPr lang="de-DE" sz="2000" b="0" dirty="0" smtClean="0"/>
              <a:t>		</a:t>
            </a:r>
            <a:r>
              <a:rPr lang="de-DE" sz="2000" b="0" dirty="0" err="1" smtClean="0"/>
              <a:t>Identify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resolve</a:t>
            </a:r>
            <a:r>
              <a:rPr lang="de-DE" sz="2000" b="0" dirty="0" smtClean="0"/>
              <a:t> TBD, </a:t>
            </a:r>
            <a:r>
              <a:rPr lang="de-DE" sz="2000" b="0" dirty="0" err="1" smtClean="0"/>
              <a:t>move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new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text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into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the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draft</a:t>
            </a:r>
            <a:endParaRPr lang="de-DE" sz="2000" b="0" dirty="0" smtClean="0"/>
          </a:p>
          <a:p>
            <a:r>
              <a:rPr lang="de-DE" sz="2000" b="0" dirty="0" err="1" smtClean="0"/>
              <a:t>July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September	Create </a:t>
            </a:r>
            <a:r>
              <a:rPr lang="de-DE" sz="2000" b="0" dirty="0" err="1" smtClean="0"/>
              <a:t>new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draft</a:t>
            </a:r>
            <a:r>
              <a:rPr lang="de-DE" sz="2000" b="0" dirty="0" smtClean="0"/>
              <a:t> D6.0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send </a:t>
            </a:r>
            <a:r>
              <a:rPr lang="de-DE" sz="2000" b="0" dirty="0" err="1" smtClean="0"/>
              <a:t>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informal </a:t>
            </a:r>
            <a:r>
              <a:rPr lang="de-DE" sz="2000" b="0" dirty="0" err="1" smtClean="0"/>
              <a:t>review</a:t>
            </a:r>
            <a:r>
              <a:rPr lang="de-DE" sz="2000" b="0" dirty="0" smtClean="0"/>
              <a:t> 			</a:t>
            </a:r>
            <a:r>
              <a:rPr lang="de-DE" sz="2000" b="0" dirty="0" err="1" smtClean="0"/>
              <a:t>by</a:t>
            </a:r>
            <a:r>
              <a:rPr lang="de-DE" sz="2000" b="0" dirty="0" smtClean="0"/>
              <a:t> TG13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James </a:t>
            </a:r>
            <a:r>
              <a:rPr lang="de-DE" sz="2000" b="0" dirty="0" err="1" smtClean="0"/>
              <a:t>Gilb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Ben Rolfe (</a:t>
            </a:r>
            <a:r>
              <a:rPr lang="de-DE" sz="2000" b="0" dirty="0" err="1" smtClean="0"/>
              <a:t>eventually</a:t>
            </a:r>
            <a:r>
              <a:rPr lang="de-DE" sz="2000" b="0" dirty="0" smtClean="0"/>
              <a:t>), 				</a:t>
            </a:r>
            <a:r>
              <a:rPr lang="de-DE" sz="2000" b="0" dirty="0" err="1" smtClean="0"/>
              <a:t>continue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working</a:t>
            </a:r>
            <a:r>
              <a:rPr lang="de-DE" sz="2000" b="0" dirty="0" smtClean="0"/>
              <a:t> on TBDs</a:t>
            </a:r>
            <a:endParaRPr lang="de-DE" sz="1200" b="0" dirty="0" smtClean="0"/>
          </a:p>
          <a:p>
            <a:r>
              <a:rPr lang="de-DE" sz="2000" b="0" dirty="0" smtClean="0"/>
              <a:t>September Interim	</a:t>
            </a:r>
            <a:r>
              <a:rPr lang="de-DE" sz="2000" b="0" dirty="0" err="1" smtClean="0"/>
              <a:t>Resolve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from</a:t>
            </a:r>
            <a:r>
              <a:rPr lang="de-DE" sz="2000" b="0" dirty="0" smtClean="0"/>
              <a:t> internal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informal </a:t>
            </a:r>
            <a:r>
              <a:rPr lang="de-DE" sz="2000" b="0" dirty="0" err="1" smtClean="0"/>
              <a:t>review</a:t>
            </a:r>
            <a:r>
              <a:rPr lang="de-DE" sz="2000" b="0" dirty="0" smtClean="0"/>
              <a:t>, 			</a:t>
            </a:r>
            <a:r>
              <a:rPr lang="de-DE" sz="2000" b="0" dirty="0" err="1" smtClean="0"/>
              <a:t>create</a:t>
            </a:r>
            <a:r>
              <a:rPr lang="de-DE" sz="2000" b="0" dirty="0" smtClean="0"/>
              <a:t> D7.0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send </a:t>
            </a:r>
            <a:r>
              <a:rPr lang="de-DE" sz="2000" b="0" dirty="0" err="1" smtClean="0"/>
              <a:t>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WGLB </a:t>
            </a:r>
          </a:p>
          <a:p>
            <a:r>
              <a:rPr lang="de-DE" sz="2000" b="0" dirty="0" smtClean="0"/>
              <a:t>September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Nov. 	Do WGLB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endParaRPr lang="de-DE" sz="2000" b="0" dirty="0" smtClean="0"/>
          </a:p>
          <a:p>
            <a:r>
              <a:rPr lang="de-DE" sz="2000" b="0" dirty="0" smtClean="0"/>
              <a:t>November </a:t>
            </a:r>
            <a:r>
              <a:rPr lang="de-DE" sz="2000" b="0" dirty="0" err="1" smtClean="0"/>
              <a:t>Plenary</a:t>
            </a:r>
            <a:r>
              <a:rPr lang="de-DE" sz="2000" b="0" dirty="0" smtClean="0"/>
              <a:t>	WGLB </a:t>
            </a:r>
            <a:r>
              <a:rPr lang="de-DE" sz="2000" b="0" dirty="0" err="1" smtClean="0"/>
              <a:t>comment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resolution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send </a:t>
            </a:r>
            <a:r>
              <a:rPr lang="de-DE" sz="2000" b="0" dirty="0" err="1" smtClean="0"/>
              <a:t>Draft</a:t>
            </a:r>
            <a:r>
              <a:rPr lang="de-DE" sz="2000" b="0" dirty="0" smtClean="0"/>
              <a:t> D8.0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				</a:t>
            </a:r>
            <a:r>
              <a:rPr lang="de-DE" sz="2000" b="0" dirty="0" err="1" smtClean="0"/>
              <a:t>recirc</a:t>
            </a:r>
            <a:r>
              <a:rPr lang="de-DE" sz="2000" b="0" dirty="0" smtClean="0"/>
              <a:t>. </a:t>
            </a:r>
            <a:r>
              <a:rPr lang="de-DE" sz="2000" b="0" dirty="0" err="1" smtClean="0"/>
              <a:t>ballot</a:t>
            </a:r>
            <a:r>
              <a:rPr lang="de-DE" sz="2000" b="0" dirty="0" smtClean="0"/>
              <a:t> </a:t>
            </a:r>
          </a:p>
          <a:p>
            <a:r>
              <a:rPr lang="de-DE" sz="2000" b="0" dirty="0" smtClean="0"/>
              <a:t>Nov.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January</a:t>
            </a:r>
            <a:r>
              <a:rPr lang="de-DE" sz="2000" b="0" dirty="0" smtClean="0"/>
              <a:t>	Create </a:t>
            </a:r>
            <a:r>
              <a:rPr lang="de-DE" sz="2000" b="0" dirty="0" err="1" smtClean="0"/>
              <a:t>comments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from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recirc</a:t>
            </a:r>
            <a:endParaRPr lang="de-DE" sz="2000" b="0" dirty="0" smtClean="0"/>
          </a:p>
          <a:p>
            <a:r>
              <a:rPr lang="de-DE" sz="2000" b="0" dirty="0" err="1" smtClean="0"/>
              <a:t>January</a:t>
            </a:r>
            <a:r>
              <a:rPr lang="de-DE" sz="2000" b="0" dirty="0" smtClean="0"/>
              <a:t> Interim	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draft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SB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7992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until September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630238" indent="-630238"/>
            <a:r>
              <a:rPr lang="de-DE" b="0" dirty="0" smtClean="0"/>
              <a:t>  	Create </a:t>
            </a:r>
            <a:r>
              <a:rPr lang="de-DE" b="0" dirty="0" err="1"/>
              <a:t>new</a:t>
            </a:r>
            <a:r>
              <a:rPr lang="de-DE" b="0" dirty="0"/>
              <a:t> </a:t>
            </a:r>
            <a:r>
              <a:rPr lang="de-DE" b="0" dirty="0" err="1"/>
              <a:t>draft</a:t>
            </a:r>
            <a:r>
              <a:rPr lang="de-DE" b="0" dirty="0"/>
              <a:t> D6.0 </a:t>
            </a:r>
            <a:r>
              <a:rPr lang="de-DE" b="0" dirty="0" err="1"/>
              <a:t>and</a:t>
            </a:r>
            <a:r>
              <a:rPr lang="de-DE" b="0" dirty="0"/>
              <a:t> send </a:t>
            </a:r>
            <a:r>
              <a:rPr lang="de-DE" b="0" dirty="0" err="1"/>
              <a:t>it</a:t>
            </a:r>
            <a:r>
              <a:rPr lang="de-DE" b="0" dirty="0"/>
              <a:t> </a:t>
            </a:r>
            <a:r>
              <a:rPr lang="de-DE" b="0" dirty="0" err="1"/>
              <a:t>for</a:t>
            </a:r>
            <a:r>
              <a:rPr lang="de-DE" b="0" dirty="0"/>
              <a:t> informal </a:t>
            </a:r>
            <a:r>
              <a:rPr lang="de-DE" b="0" dirty="0" err="1"/>
              <a:t>review</a:t>
            </a:r>
            <a:r>
              <a:rPr lang="de-DE" b="0" dirty="0"/>
              <a:t>  </a:t>
            </a:r>
            <a:r>
              <a:rPr lang="de-DE" b="0" dirty="0" smtClean="0"/>
              <a:t>	</a:t>
            </a:r>
            <a:r>
              <a:rPr lang="de-DE" b="0" dirty="0" err="1" smtClean="0"/>
              <a:t>by</a:t>
            </a:r>
            <a:r>
              <a:rPr lang="de-DE" b="0" dirty="0" smtClean="0"/>
              <a:t> </a:t>
            </a:r>
            <a:r>
              <a:rPr lang="de-DE" b="0" dirty="0"/>
              <a:t>TG13 </a:t>
            </a:r>
            <a:r>
              <a:rPr lang="de-DE" b="0" dirty="0" err="1"/>
              <a:t>and</a:t>
            </a:r>
            <a:r>
              <a:rPr lang="de-DE" b="0" dirty="0"/>
              <a:t> James </a:t>
            </a:r>
            <a:r>
              <a:rPr lang="de-DE" b="0" dirty="0" err="1"/>
              <a:t>Gilb</a:t>
            </a:r>
            <a:r>
              <a:rPr lang="de-DE" b="0" dirty="0"/>
              <a:t> </a:t>
            </a:r>
            <a:r>
              <a:rPr lang="de-DE" b="0" dirty="0" err="1"/>
              <a:t>and</a:t>
            </a:r>
            <a:r>
              <a:rPr lang="de-DE" b="0" dirty="0"/>
              <a:t> Ben Rolfe (</a:t>
            </a:r>
            <a:r>
              <a:rPr lang="de-DE" b="0" dirty="0" err="1"/>
              <a:t>eventually</a:t>
            </a:r>
            <a:r>
              <a:rPr lang="de-DE" b="0" dirty="0" smtClean="0"/>
              <a:t>)</a:t>
            </a:r>
          </a:p>
          <a:p>
            <a:r>
              <a:rPr lang="de-DE" b="0" dirty="0" smtClean="0"/>
              <a:t> 	</a:t>
            </a:r>
            <a:r>
              <a:rPr lang="de-DE" b="0" dirty="0" err="1" smtClean="0"/>
              <a:t>Continue</a:t>
            </a:r>
            <a:r>
              <a:rPr lang="de-DE" b="0" dirty="0" smtClean="0"/>
              <a:t> </a:t>
            </a:r>
            <a:r>
              <a:rPr lang="de-DE" b="0" dirty="0" err="1"/>
              <a:t>working</a:t>
            </a:r>
            <a:r>
              <a:rPr lang="de-DE" b="0" dirty="0"/>
              <a:t> on </a:t>
            </a:r>
            <a:r>
              <a:rPr lang="de-DE" b="0" dirty="0" smtClean="0"/>
              <a:t>TBDs, </a:t>
            </a:r>
            <a:r>
              <a:rPr lang="de-DE" b="0" dirty="0" err="1" smtClean="0"/>
              <a:t>create</a:t>
            </a:r>
            <a:r>
              <a:rPr lang="de-DE" b="0" dirty="0" smtClean="0"/>
              <a:t> </a:t>
            </a:r>
            <a:r>
              <a:rPr lang="de-DE" b="0" dirty="0" err="1" smtClean="0"/>
              <a:t>new</a:t>
            </a:r>
            <a:r>
              <a:rPr lang="de-DE" b="0" dirty="0" smtClean="0"/>
              <a:t> </a:t>
            </a:r>
            <a:r>
              <a:rPr lang="de-DE" b="0" dirty="0" err="1" smtClean="0"/>
              <a:t>text</a:t>
            </a:r>
            <a:r>
              <a:rPr lang="de-DE" b="0" dirty="0" smtClean="0"/>
              <a:t> </a:t>
            </a:r>
            <a:r>
              <a:rPr lang="de-DE" b="0" dirty="0" err="1" smtClean="0"/>
              <a:t>blocks</a:t>
            </a:r>
            <a:endParaRPr lang="de-DE" sz="1400" b="0" dirty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4755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#54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buNone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on</a:t>
            </a:r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July 30 	 	10:00-11:00 EST on TBD</a:t>
            </a:r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August 13</a:t>
            </a:r>
            <a:r>
              <a:rPr lang="en-GB" altLang="en-US" sz="2400" dirty="0"/>
              <a:t>	</a:t>
            </a:r>
            <a:r>
              <a:rPr lang="en-GB" altLang="en-US" sz="2400" dirty="0" smtClean="0"/>
              <a:t>10:00-11:00 </a:t>
            </a:r>
            <a:r>
              <a:rPr lang="en-GB" altLang="en-US" sz="2400" dirty="0"/>
              <a:t>EST on </a:t>
            </a:r>
            <a:r>
              <a:rPr lang="en-GB" altLang="en-US" sz="2400" dirty="0" smtClean="0"/>
              <a:t>TBD</a:t>
            </a:r>
            <a:endParaRPr lang="en-GB" altLang="en-US" sz="2400" dirty="0"/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August 27</a:t>
            </a:r>
            <a:r>
              <a:rPr lang="en-GB" altLang="en-US" sz="2400" dirty="0"/>
              <a:t>	</a:t>
            </a:r>
            <a:r>
              <a:rPr lang="en-GB" altLang="en-US" sz="2400" dirty="0" smtClean="0"/>
              <a:t>10:00-11:00 </a:t>
            </a:r>
            <a:r>
              <a:rPr lang="en-GB" altLang="en-US" sz="2400" dirty="0"/>
              <a:t>EST </a:t>
            </a:r>
            <a:r>
              <a:rPr lang="en-GB" altLang="en-US" sz="2400" dirty="0" smtClean="0"/>
              <a:t>on TBD</a:t>
            </a:r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September 10	10:00-11:00 </a:t>
            </a:r>
            <a:r>
              <a:rPr lang="en-GB" altLang="en-US" sz="2400" dirty="0"/>
              <a:t>EST on </a:t>
            </a:r>
            <a:r>
              <a:rPr lang="en-GB" altLang="en-US" sz="2400" dirty="0" smtClean="0"/>
              <a:t>TBD</a:t>
            </a:r>
          </a:p>
          <a:p>
            <a:pPr algn="just">
              <a:buNone/>
              <a:defRPr/>
            </a:pP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Moved by 	Nikola</a:t>
            </a:r>
          </a:p>
          <a:p>
            <a:pPr algn="just">
              <a:buNone/>
              <a:defRPr/>
            </a:pPr>
            <a:r>
              <a:rPr lang="en-GB" altLang="en-US" dirty="0" smtClean="0"/>
              <a:t>Seconded by 	Sang-Kyu</a:t>
            </a:r>
          </a:p>
          <a:p>
            <a:pPr algn="just">
              <a:buNone/>
              <a:defRPr/>
            </a:pPr>
            <a:endParaRPr lang="en-GB" altLang="en-US" dirty="0"/>
          </a:p>
          <a:p>
            <a:pPr algn="just">
              <a:buNone/>
              <a:defRPr/>
            </a:pPr>
            <a:r>
              <a:rPr lang="en-GB" altLang="en-US" dirty="0" smtClean="0"/>
              <a:t>Motion passed unanimously.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5379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September meeting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/>
              <a:t>Resolve</a:t>
            </a:r>
            <a:r>
              <a:rPr lang="de-DE" b="0" dirty="0"/>
              <a:t> </a:t>
            </a:r>
            <a:r>
              <a:rPr lang="de-DE" b="0" dirty="0" err="1"/>
              <a:t>comments</a:t>
            </a:r>
            <a:r>
              <a:rPr lang="de-DE" b="0" dirty="0"/>
              <a:t> </a:t>
            </a:r>
            <a:r>
              <a:rPr lang="de-DE" b="0" dirty="0" err="1"/>
              <a:t>from</a:t>
            </a:r>
            <a:r>
              <a:rPr lang="de-DE" b="0" dirty="0"/>
              <a:t> internal </a:t>
            </a:r>
            <a:r>
              <a:rPr lang="de-DE" b="0" dirty="0" err="1"/>
              <a:t>and</a:t>
            </a:r>
            <a:r>
              <a:rPr lang="de-DE" b="0" dirty="0"/>
              <a:t> informal </a:t>
            </a:r>
            <a:r>
              <a:rPr lang="de-DE" b="0" dirty="0" smtClean="0"/>
              <a:t>WG </a:t>
            </a:r>
            <a:r>
              <a:rPr lang="de-DE" b="0" dirty="0" err="1" smtClean="0"/>
              <a:t>review</a:t>
            </a: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Create </a:t>
            </a:r>
            <a:r>
              <a:rPr lang="de-DE" b="0" dirty="0"/>
              <a:t>D7.0 </a:t>
            </a:r>
            <a:r>
              <a:rPr lang="de-DE" b="0" dirty="0" err="1"/>
              <a:t>and</a:t>
            </a:r>
            <a:r>
              <a:rPr lang="de-DE" b="0" dirty="0"/>
              <a:t> send </a:t>
            </a:r>
            <a:r>
              <a:rPr lang="de-DE" b="0" dirty="0" err="1"/>
              <a:t>it</a:t>
            </a:r>
            <a:r>
              <a:rPr lang="de-DE" b="0" dirty="0"/>
              <a:t> </a:t>
            </a:r>
            <a:r>
              <a:rPr lang="de-DE" b="0" dirty="0" err="1"/>
              <a:t>to</a:t>
            </a:r>
            <a:r>
              <a:rPr lang="de-DE" b="0" dirty="0"/>
              <a:t> WGLB</a:t>
            </a: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40227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207</Words>
  <Application>Microsoft Office PowerPoint</Application>
  <PresentationFormat>Bildschirmpräsentation (4:3)</PresentationFormat>
  <Paragraphs>72</Paragraphs>
  <Slides>6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ＭＳ Ｐゴシック</vt:lpstr>
      <vt:lpstr>ＭＳ Ｐゴシック</vt:lpstr>
      <vt:lpstr>Arial</vt:lpstr>
      <vt:lpstr>Times New Roman</vt:lpstr>
      <vt:lpstr>802-11-Submission</vt:lpstr>
      <vt:lpstr>Document</vt:lpstr>
      <vt:lpstr>IEEE 802.15 TG13  Multi-Gbit/s Optical Wireless Communication  Agenda for September 2019  Hanoi (Vietnam)</vt:lpstr>
      <vt:lpstr>PowerPoint-Präsentation</vt:lpstr>
      <vt:lpstr>Plan for finalization of TG13 Spec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15-19/0364r0</dc:title>
  <dc:subject/>
  <dc:creator>Jungnickel, Volker</dc:creator>
  <cp:keywords>July 2019</cp:keywords>
  <cp:lastModifiedBy>Jungnickel, Volker</cp:lastModifiedBy>
  <cp:revision>5231</cp:revision>
  <cp:lastPrinted>2014-11-04T15:04:57Z</cp:lastPrinted>
  <dcterms:created xsi:type="dcterms:W3CDTF">2007-04-17T18:10:23Z</dcterms:created>
  <dcterms:modified xsi:type="dcterms:W3CDTF">2019-07-18T15:18:20Z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