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5"/>
  </p:notesMasterIdLst>
  <p:sldIdLst>
    <p:sldId id="287" r:id="rId3"/>
    <p:sldId id="344"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88803C74-6A2F-432D-A168-599E02EE2825}"/>
    <pc:docChg chg="delSld modSld modMainMaster">
      <pc:chgData name="Tim Harrington" userId="c9ef61428b357156" providerId="LiveId" clId="{88803C74-6A2F-432D-A168-599E02EE2825}" dt="2019-07-18T14:33:49.693" v="66" actId="2696"/>
      <pc:docMkLst>
        <pc:docMk/>
      </pc:docMkLst>
      <pc:sldChg chg="modSp">
        <pc:chgData name="Tim Harrington" userId="c9ef61428b357156" providerId="LiveId" clId="{88803C74-6A2F-432D-A168-599E02EE2825}" dt="2019-07-18T14:33:34.998" v="62" actId="20577"/>
        <pc:sldMkLst>
          <pc:docMk/>
          <pc:sldMk cId="0" sldId="287"/>
        </pc:sldMkLst>
        <pc:spChg chg="mod">
          <ac:chgData name="Tim Harrington" userId="c9ef61428b357156" providerId="LiveId" clId="{88803C74-6A2F-432D-A168-599E02EE2825}" dt="2019-07-18T14:33:34.998" v="62" actId="20577"/>
          <ac:spMkLst>
            <pc:docMk/>
            <pc:sldMk cId="0" sldId="287"/>
            <ac:spMk id="2" creationId="{500CA393-BE7D-4F6C-99E2-7A9245C88DC2}"/>
          </ac:spMkLst>
        </pc:spChg>
      </pc:sldChg>
      <pc:sldChg chg="del">
        <pc:chgData name="Tim Harrington" userId="c9ef61428b357156" providerId="LiveId" clId="{88803C74-6A2F-432D-A168-599E02EE2825}" dt="2019-07-18T14:33:49.662" v="65" actId="2696"/>
        <pc:sldMkLst>
          <pc:docMk/>
          <pc:sldMk cId="4052264342" sldId="340"/>
        </pc:sldMkLst>
      </pc:sldChg>
      <pc:sldChg chg="del">
        <pc:chgData name="Tim Harrington" userId="c9ef61428b357156" providerId="LiveId" clId="{88803C74-6A2F-432D-A168-599E02EE2825}" dt="2019-07-18T14:33:49.568" v="63" actId="2696"/>
        <pc:sldMkLst>
          <pc:docMk/>
          <pc:sldMk cId="4275348309" sldId="341"/>
        </pc:sldMkLst>
      </pc:sldChg>
      <pc:sldChg chg="del">
        <pc:chgData name="Tim Harrington" userId="c9ef61428b357156" providerId="LiveId" clId="{88803C74-6A2F-432D-A168-599E02EE2825}" dt="2019-07-18T14:33:49.646" v="64" actId="2696"/>
        <pc:sldMkLst>
          <pc:docMk/>
          <pc:sldMk cId="3517427182" sldId="342"/>
        </pc:sldMkLst>
      </pc:sldChg>
      <pc:sldChg chg="del">
        <pc:chgData name="Tim Harrington" userId="c9ef61428b357156" providerId="LiveId" clId="{88803C74-6A2F-432D-A168-599E02EE2825}" dt="2019-07-18T14:33:49.693" v="66" actId="2696"/>
        <pc:sldMkLst>
          <pc:docMk/>
          <pc:sldMk cId="735792954" sldId="343"/>
        </pc:sldMkLst>
      </pc:sldChg>
      <pc:sldMasterChg chg="modSp">
        <pc:chgData name="Tim Harrington" userId="c9ef61428b357156" providerId="LiveId" clId="{88803C74-6A2F-432D-A168-599E02EE2825}" dt="2019-07-18T14:32:16.514" v="16" actId="20577"/>
        <pc:sldMasterMkLst>
          <pc:docMk/>
          <pc:sldMasterMk cId="0" sldId="2147483648"/>
        </pc:sldMasterMkLst>
        <pc:spChg chg="mod">
          <ac:chgData name="Tim Harrington" userId="c9ef61428b357156" providerId="LiveId" clId="{88803C74-6A2F-432D-A168-599E02EE2825}" dt="2019-07-18T14:32:16.514" v="16"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15-19-0362-00-004z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Agenda for September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July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Timhr950@Pro-IDconsulting.com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September Agenda</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September agenda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a:t>
            </a:r>
            <a:r>
              <a:rPr lang="en-US"/>
              <a:t>September Interim</a:t>
            </a:r>
            <a:endParaRPr lang="en-US" dirty="0"/>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 If Ready</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5385</TotalTime>
  <Words>59</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Times New Roman</vt:lpstr>
      <vt:lpstr>Verdana</vt:lpstr>
      <vt:lpstr>Office Theme</vt:lpstr>
      <vt:lpstr>IEEE-SA_PowerPoint_Template</vt:lpstr>
      <vt:lpstr>PowerPoint Presentation</vt:lpstr>
      <vt:lpstr>Agenda for September Interim</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2019-07-18T14:33:58Z</dcterms:modified>
</cp:coreProperties>
</file>