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61" r:id="rId3"/>
    <p:sldId id="258" r:id="rId4"/>
    <p:sldId id="265" r:id="rId5"/>
    <p:sldId id="273" r:id="rId6"/>
    <p:sldId id="288" r:id="rId7"/>
    <p:sldId id="290" r:id="rId8"/>
    <p:sldId id="298" r:id="rId9"/>
    <p:sldId id="291" r:id="rId10"/>
    <p:sldId id="296" r:id="rId11"/>
    <p:sldId id="297" r:id="rId12"/>
    <p:sldId id="278" r:id="rId13"/>
    <p:sldId id="293" r:id="rId14"/>
    <p:sldId id="29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46"/>
    <p:restoredTop sz="86259"/>
  </p:normalViewPr>
  <p:slideViewPr>
    <p:cSldViewPr>
      <p:cViewPr varScale="1">
        <p:scale>
          <a:sx n="110" d="100"/>
          <a:sy n="110" d="100"/>
        </p:scale>
        <p:origin x="2528"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7</a:t>
            </a:fld>
            <a:endParaRPr lang="en-US" altLang="en-US"/>
          </a:p>
        </p:txBody>
      </p:sp>
    </p:spTree>
    <p:extLst>
      <p:ext uri="{BB962C8B-B14F-4D97-AF65-F5344CB8AC3E}">
        <p14:creationId xmlns:p14="http://schemas.microsoft.com/office/powerpoint/2010/main" val="25047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1583869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368886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131727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July,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15-19-0355-01-04md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4294967295"/>
          </p:nvPr>
        </p:nvSpPr>
        <p:spPr>
          <a:xfrm>
            <a:off x="304800" y="228600"/>
            <a:ext cx="1600200" cy="215444"/>
          </a:xfrm>
        </p:spPr>
        <p:txBody>
          <a:bodyPr/>
          <a:lstStyle/>
          <a:p>
            <a:r>
              <a:rPr lang="en-US" altLang="en-US" dirty="0"/>
              <a:t>July,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July, 2019 July 2019 IEEE 802.15.4md Opening and Closing - Final</a:t>
            </a:r>
          </a:p>
          <a:p>
            <a:r>
              <a:rPr lang="en-US" altLang="en-US" sz="1600" b="1" dirty="0">
                <a:solidFill>
                  <a:schemeClr val="tx2"/>
                </a:solidFill>
              </a:rPr>
              <a:t>Date Submitted: July 18,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15-19-0355-01-04md </a:t>
            </a:r>
            <a:r>
              <a:rPr lang="en-US" altLang="en-US" sz="1600" b="1" dirty="0">
                <a:solidFill>
                  <a:schemeClr val="tx2"/>
                </a:solidFill>
              </a:rPr>
              <a:t>Abstract: </a:t>
            </a:r>
            <a:r>
              <a:rPr lang="en-US" altLang="en-US" sz="1600" dirty="0">
                <a:solidFill>
                  <a:schemeClr val="tx2"/>
                </a:solidFill>
              </a:rPr>
              <a:t>July 2019 IEEE 802.15.4md Opening and Closing - Final</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447800"/>
            <a:ext cx="8534400" cy="156966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VIENNA PLENARY</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15 Day Letter Ballot conditional recirculation to start before August 26</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t>
            </a:r>
          </a:p>
        </p:txBody>
      </p:sp>
      <p:sp>
        <p:nvSpPr>
          <p:cNvPr id="4" name="TextBox 3">
            <a:extLst>
              <a:ext uri="{FF2B5EF4-FFF2-40B4-BE49-F238E27FC236}">
                <a16:creationId xmlns:a16="http://schemas.microsoft.com/office/drawing/2014/main" id="{BD3296AA-B546-AD4D-B3EE-066A561E251C}"/>
              </a:ext>
            </a:extLst>
          </p:cNvPr>
          <p:cNvSpPr txBox="1"/>
          <p:nvPr/>
        </p:nvSpPr>
        <p:spPr>
          <a:xfrm>
            <a:off x="575310" y="2948880"/>
            <a:ext cx="8687443" cy="2308324"/>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EC e-ballot for </a:t>
            </a:r>
          </a:p>
          <a:p>
            <a:pPr lvl="1">
              <a:spcBef>
                <a:spcPts val="0"/>
              </a:spcBef>
              <a:spcAft>
                <a:spcPts val="0"/>
              </a:spcAft>
            </a:pPr>
            <a:r>
              <a:rPr lang="en-US" sz="2400" dirty="0">
                <a:solidFill>
                  <a:srgbClr val="000000"/>
                </a:solidFill>
                <a:latin typeface="Calibri" panose="020F0502020204030204" pitchFamily="34" charset="0"/>
              </a:rPr>
              <a:t>conditional sponsor ballot approval – Sep 2019</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Start Sponsor Ballot (30 days) - Starting 2 Oct and complete by</a:t>
            </a:r>
          </a:p>
          <a:p>
            <a:pPr lvl="1">
              <a:spcBef>
                <a:spcPts val="0"/>
              </a:spcBef>
              <a:spcAft>
                <a:spcPts val="0"/>
              </a:spcAft>
            </a:pPr>
            <a:r>
              <a:rPr lang="en-US" sz="2400" dirty="0">
                <a:solidFill>
                  <a:srgbClr val="000000"/>
                </a:solidFill>
                <a:latin typeface="Calibri" panose="020F0502020204030204" pitchFamily="34" charset="0"/>
              </a:rPr>
              <a:t> 31 Oct</a:t>
            </a:r>
          </a:p>
        </p:txBody>
      </p:sp>
    </p:spTree>
    <p:extLst>
      <p:ext uri="{BB962C8B-B14F-4D97-AF65-F5344CB8AC3E}">
        <p14:creationId xmlns:p14="http://schemas.microsoft.com/office/powerpoint/2010/main" val="3526028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2308324"/>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initiate Recirc ballot to begin Nov 17,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approval – November 18,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in mid Dec-2019</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Fallback is January</a:t>
            </a:r>
          </a:p>
        </p:txBody>
      </p:sp>
    </p:spTree>
    <p:extLst>
      <p:ext uri="{BB962C8B-B14F-4D97-AF65-F5344CB8AC3E}">
        <p14:creationId xmlns:p14="http://schemas.microsoft.com/office/powerpoint/2010/main" val="136670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509200"/>
          </a:xfrm>
          <a:prstGeom prst="rect">
            <a:avLst/>
          </a:prstGeom>
        </p:spPr>
        <p:txBody>
          <a:bodyPr wrap="square">
            <a:spAutoFit/>
          </a:bodyPr>
          <a:lstStyle/>
          <a:p>
            <a:r>
              <a:rPr lang="en-US" sz="3200" dirty="0"/>
              <a:t>TG Motion for TG4md Letter Ballot</a:t>
            </a:r>
          </a:p>
          <a:p>
            <a:endParaRPr lang="en-US" sz="3200" dirty="0"/>
          </a:p>
          <a:p>
            <a:r>
              <a:rPr lang="en-US" sz="3200" dirty="0"/>
              <a:t>Move that TG4md formally request that the 802.15 WG start a WG Recirculation Letter Ballot requesting approval of document P802.15.4-REVd-D04 and to forward document P802.15.4-REVd-D05 to Standards Association Ballot pending the completion and inclusion of the edits in the draft. </a:t>
            </a:r>
          </a:p>
          <a:p>
            <a:r>
              <a:rPr lang="en-US" sz="3200" dirty="0"/>
              <a:t>Moved: Phil Beecher</a:t>
            </a:r>
          </a:p>
          <a:p>
            <a:r>
              <a:rPr lang="en-US" sz="3200" dirty="0"/>
              <a:t>Second: Chris </a:t>
            </a:r>
            <a:r>
              <a:rPr lang="en-US" sz="3200" dirty="0" err="1"/>
              <a:t>Hett</a:t>
            </a:r>
            <a:endParaRPr lang="en-US" sz="3200" dirty="0"/>
          </a:p>
        </p:txBody>
      </p:sp>
    </p:spTree>
    <p:extLst>
      <p:ext uri="{BB962C8B-B14F-4D97-AF65-F5344CB8AC3E}">
        <p14:creationId xmlns:p14="http://schemas.microsoft.com/office/powerpoint/2010/main" val="147559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211683"/>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P802.15.4-REVd-D03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Don Sturek	</a:t>
            </a:r>
          </a:p>
          <a:p>
            <a:pPr lvl="2" eaLnBrk="1" hangingPunct="1">
              <a:spcBef>
                <a:spcPts val="375"/>
              </a:spcBef>
              <a:buSzPct val="100000"/>
            </a:pPr>
            <a:r>
              <a:rPr lang="en-US" altLang="en-US" sz="2000" dirty="0">
                <a:solidFill>
                  <a:srgbClr val="000000"/>
                </a:solidFill>
              </a:rPr>
              <a:t>Seconded By: Phil Beecher</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P802.15.4-REVd-D03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4294967295"/>
          </p:nvPr>
        </p:nvSpPr>
        <p:spPr>
          <a:xfrm>
            <a:off x="533400" y="295544"/>
            <a:ext cx="1600200" cy="215444"/>
          </a:xfrm>
        </p:spPr>
        <p:txBody>
          <a:bodyPr/>
          <a:lstStyle/>
          <a:p>
            <a:r>
              <a:rPr lang="en-US" altLang="en-US" dirty="0"/>
              <a:t>July,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July,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July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380022832"/>
              </p:ext>
            </p:extLst>
          </p:nvPr>
        </p:nvGraphicFramePr>
        <p:xfrm>
          <a:off x="382191" y="1715467"/>
          <a:ext cx="8379618" cy="3427065"/>
        </p:xfrm>
        <a:graphic>
          <a:graphicData uri="http://schemas.openxmlformats.org/drawingml/2006/table">
            <a:tbl>
              <a:tblPr firstRow="1" firstCol="1" bandRow="1">
                <a:tableStyleId>{00A15C55-8517-42AA-B614-E9B94910E393}</a:tableStyleId>
              </a:tblPr>
              <a:tblGrid>
                <a:gridCol w="813779">
                  <a:extLst>
                    <a:ext uri="{9D8B030D-6E8A-4147-A177-3AD203B41FA5}">
                      <a16:colId xmlns:a16="http://schemas.microsoft.com/office/drawing/2014/main" val="20000"/>
                    </a:ext>
                  </a:extLst>
                </a:gridCol>
                <a:gridCol w="2034448">
                  <a:extLst>
                    <a:ext uri="{9D8B030D-6E8A-4147-A177-3AD203B41FA5}">
                      <a16:colId xmlns:a16="http://schemas.microsoft.com/office/drawing/2014/main" val="20001"/>
                    </a:ext>
                  </a:extLst>
                </a:gridCol>
                <a:gridCol w="1871693">
                  <a:extLst>
                    <a:ext uri="{9D8B030D-6E8A-4147-A177-3AD203B41FA5}">
                      <a16:colId xmlns:a16="http://schemas.microsoft.com/office/drawing/2014/main" val="20002"/>
                    </a:ext>
                  </a:extLst>
                </a:gridCol>
                <a:gridCol w="1841945">
                  <a:extLst>
                    <a:ext uri="{9D8B030D-6E8A-4147-A177-3AD203B41FA5}">
                      <a16:colId xmlns:a16="http://schemas.microsoft.com/office/drawing/2014/main" val="20003"/>
                    </a:ext>
                  </a:extLst>
                </a:gridCol>
                <a:gridCol w="1817753">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algn="ctr"/>
                      <a:r>
                        <a:rPr lang="en-US" dirty="0"/>
                        <a:t>Midweek Plenary 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 Hall K1</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July,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Results of LB158 (audited)</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2508689639"/>
              </p:ext>
            </p:extLst>
          </p:nvPr>
        </p:nvGraphicFramePr>
        <p:xfrm>
          <a:off x="1190399" y="3872887"/>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 </a:t>
            </a:r>
          </a:p>
          <a:p>
            <a:pPr lvl="1"/>
            <a:r>
              <a:rPr lang="en-US" sz="2400" dirty="0"/>
              <a:t>Total Comments</a:t>
            </a:r>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Total Comments</a:t>
            </a:r>
          </a:p>
          <a:p>
            <a:pPr lvl="1"/>
            <a:r>
              <a:rPr lang="en-US" sz="2400" dirty="0"/>
              <a:t>Schedule for Week</a:t>
            </a:r>
          </a:p>
          <a:p>
            <a:pPr lvl="1"/>
            <a:r>
              <a:rPr lang="en-US" sz="2400" dirty="0"/>
              <a:t>Review Comments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4260235171"/>
              </p:ext>
            </p:extLst>
          </p:nvPr>
        </p:nvGraphicFramePr>
        <p:xfrm>
          <a:off x="1144588" y="22860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008874281"/>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499</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179160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There were 5 sessions</a:t>
            </a:r>
          </a:p>
          <a:p>
            <a:r>
              <a:rPr lang="en-US" sz="2800" dirty="0"/>
              <a:t>Minutes are at DCN 15-19-0354-00</a:t>
            </a:r>
          </a:p>
          <a:p>
            <a:r>
              <a:rPr lang="en-US" sz="2800" dirty="0"/>
              <a:t>Call for patents was made</a:t>
            </a:r>
          </a:p>
          <a:p>
            <a:r>
              <a:rPr lang="en-US" sz="2800" dirty="0"/>
              <a:t>Minutes for F2F and CRG were approved</a:t>
            </a:r>
          </a:p>
          <a:p>
            <a:r>
              <a:rPr lang="en-US" sz="2800" dirty="0"/>
              <a:t>Audited results of LB 158 were communicated</a:t>
            </a:r>
          </a:p>
          <a:p>
            <a:r>
              <a:rPr lang="en-US" sz="2800" dirty="0"/>
              <a:t>Comments were reviewed</a:t>
            </a:r>
          </a:p>
          <a:p>
            <a:pPr lvl="1"/>
            <a:r>
              <a:rPr lang="en-US" sz="2400" dirty="0"/>
              <a:t>Editorial comments were passed to the Editor for resolution</a:t>
            </a:r>
          </a:p>
          <a:p>
            <a:pPr lvl="1"/>
            <a:r>
              <a:rPr lang="en-US" sz="2400" dirty="0"/>
              <a:t>Technical comments were assigned</a:t>
            </a:r>
          </a:p>
          <a:p>
            <a:endParaRPr lang="en-US" sz="2800" dirty="0"/>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1388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lvl="1"/>
            <a:r>
              <a:rPr lang="en-US" sz="2400" dirty="0"/>
              <a:t>Technical comments were resolved.</a:t>
            </a:r>
          </a:p>
          <a:p>
            <a:pPr lvl="1"/>
            <a:r>
              <a:rPr lang="en-US" sz="2400" dirty="0"/>
              <a:t>Latest CRG Spreadsheet has been uploaded</a:t>
            </a:r>
          </a:p>
          <a:p>
            <a:pPr lvl="2"/>
            <a:r>
              <a:rPr lang="en-US" sz="2000" dirty="0"/>
              <a:t>DCN 15-19-0271-011</a:t>
            </a:r>
          </a:p>
          <a:p>
            <a:r>
              <a:rPr lang="en-US" sz="2800" dirty="0"/>
              <a:t>Timeline was reviewed</a:t>
            </a:r>
          </a:p>
          <a:p>
            <a:r>
              <a:rPr lang="en-US" sz="2800" dirty="0"/>
              <a:t>Rogue Comments accepted </a:t>
            </a:r>
          </a:p>
          <a:p>
            <a:pPr lvl="2"/>
            <a:r>
              <a:rPr lang="en-US" sz="1600" dirty="0"/>
              <a:t>DCN 15-19-0340-00</a:t>
            </a:r>
          </a:p>
          <a:p>
            <a:r>
              <a:rPr lang="en-US" sz="2800" dirty="0"/>
              <a:t>Comment group formed and motion for recirc filed </a:t>
            </a:r>
          </a:p>
          <a:p>
            <a:r>
              <a:rPr lang="en-US" sz="2800" dirty="0"/>
              <a:t>Draft Agenda Posted</a:t>
            </a:r>
          </a:p>
          <a:p>
            <a:pPr lvl="2"/>
            <a:r>
              <a:rPr lang="en-US" sz="2000" dirty="0"/>
              <a:t>DCN 15-19-0343-00</a:t>
            </a:r>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5268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dirty="0"/>
              <a:t>July,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2278032953"/>
              </p:ext>
            </p:extLst>
          </p:nvPr>
        </p:nvGraphicFramePr>
        <p:xfrm>
          <a:off x="681318" y="1176020"/>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1665347119"/>
              </p:ext>
            </p:extLst>
          </p:nvPr>
        </p:nvGraphicFramePr>
        <p:xfrm>
          <a:off x="749943" y="4361763"/>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Tree>
    <p:extLst>
      <p:ext uri="{BB962C8B-B14F-4D97-AF65-F5344CB8AC3E}">
        <p14:creationId xmlns:p14="http://schemas.microsoft.com/office/powerpoint/2010/main" val="23870614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7025</TotalTime>
  <Words>897</Words>
  <Application>Microsoft Macintosh PowerPoint</Application>
  <PresentationFormat>On-screen Show (4:3)</PresentationFormat>
  <Paragraphs>235</Paragraphs>
  <Slides>14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802.15.4MD July IEEE 802.15.4md Opening and Closing  V1.0 </vt:lpstr>
      <vt:lpstr>15.4md Sessions this Week</vt:lpstr>
      <vt:lpstr>Agenda </vt:lpstr>
      <vt:lpstr>Agenda </vt:lpstr>
      <vt:lpstr>IEEE 802.15.4md Closing Report </vt:lpstr>
      <vt:lpstr>IEEE 802.15.4md Closing Report </vt:lpstr>
      <vt:lpstr>IEEE 802.15.4md Closing Report </vt:lpstr>
      <vt:lpstr>Closing Report  - Revised Timeline</vt:lpstr>
      <vt:lpstr>Closing Report  - Revised Timeline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101</cp:revision>
  <cp:lastPrinted>1998-02-10T13:28:06Z</cp:lastPrinted>
  <dcterms:created xsi:type="dcterms:W3CDTF">2018-03-03T14:04:29Z</dcterms:created>
  <dcterms:modified xsi:type="dcterms:W3CDTF">2019-07-18T12:26:51Z</dcterms:modified>
</cp:coreProperties>
</file>