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62" r:id="rId3"/>
    <p:sldId id="274" r:id="rId4"/>
    <p:sldId id="268" r:id="rId5"/>
    <p:sldId id="373" r:id="rId6"/>
    <p:sldId id="375" r:id="rId7"/>
    <p:sldId id="376" r:id="rId8"/>
    <p:sldId id="378" r:id="rId9"/>
    <p:sldId id="377" r:id="rId10"/>
    <p:sldId id="374" r:id="rId11"/>
    <p:sldId id="372"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35" autoAdjust="0"/>
    <p:restoredTop sz="94660"/>
  </p:normalViewPr>
  <p:slideViewPr>
    <p:cSldViewPr>
      <p:cViewPr>
        <p:scale>
          <a:sx n="80" d="100"/>
          <a:sy n="80" d="100"/>
        </p:scale>
        <p:origin x="-1290" y="13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de-DE" altLang="en-US" sz="1400" smtClean="0"/>
              <a:t>July 2019</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dirty="0" smtClean="0"/>
              <a:t>Textmasterformat bearbeiten</a:t>
            </a:r>
          </a:p>
          <a:p>
            <a:pPr lvl="1"/>
            <a:r>
              <a:rPr lang="de-DE" altLang="en-US" dirty="0" smtClean="0"/>
              <a:t>Zweite Ebene</a:t>
            </a:r>
          </a:p>
          <a:p>
            <a:pPr lvl="2"/>
            <a:r>
              <a:rPr lang="de-DE" altLang="en-US" dirty="0" smtClean="0"/>
              <a:t>Dritte Ebene</a:t>
            </a:r>
          </a:p>
          <a:p>
            <a:pPr lvl="3"/>
            <a:r>
              <a:rPr lang="de-DE" altLang="en-US" dirty="0" smtClean="0"/>
              <a:t>Vierte Ebene</a:t>
            </a:r>
          </a:p>
          <a:p>
            <a:pPr lvl="4"/>
            <a:r>
              <a:rPr lang="de-DE" altLang="en-US" dirty="0" smtClean="0"/>
              <a:t>Fünfte Ebene</a:t>
            </a:r>
            <a:endParaRPr lang="en-US" alt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de-DE" altLang="en-US" sz="1400" smtClean="0"/>
              <a:t>July 2019</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smtClean="0"/>
              <a:t>Joerg ROBERT, FAU Erlangen-Nuernberg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 </a:t>
            </a:r>
            <a:r>
              <a:rPr lang="en-US" altLang="en-US" sz="1400" b="1" kern="1200" dirty="0" smtClean="0">
                <a:solidFill>
                  <a:schemeClr val="tx1"/>
                </a:solidFill>
                <a:latin typeface="Times New Roman" pitchFamily="18" charset="0"/>
                <a:ea typeface="+mn-ea"/>
                <a:cs typeface="+mn-cs"/>
              </a:rPr>
              <a:t>15-19-0352-01-004w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de-DE" altLang="en-US" sz="1400" smtClean="0"/>
              <a:t>July 2019</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E7FCAAF-CBA7-47E6-8998-BA9E638C9510}"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[TG 802.15.4w July 2019 Closing Report]</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[18 July, 2019]</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p>
          <a:p>
            <a:pPr>
              <a:spcBef>
                <a:spcPts val="600"/>
              </a:spcBef>
              <a:spcAft>
                <a:spcPts val="600"/>
              </a:spcAft>
              <a:defRPr/>
            </a:pPr>
            <a:r>
              <a:rPr lang="en-US" altLang="en-US" sz="1600" b="1" dirty="0" smtClean="0">
                <a:solidFill>
                  <a:schemeClr val="tx2"/>
                </a:solidFill>
              </a:rPr>
              <a:t>Purpose:</a:t>
            </a:r>
            <a:r>
              <a:rPr lang="en-US" altLang="en-US" sz="1600" dirty="0" smtClean="0">
                <a:solidFill>
                  <a:schemeClr val="tx2"/>
                </a:solidFill>
              </a:rPr>
              <a:t>	[Presentation in WG 802.15]</a:t>
            </a:r>
          </a:p>
          <a:p>
            <a:pPr>
              <a:defRPr/>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Goals for Hanoi</a:t>
            </a:r>
            <a:endParaRPr lang="en-US" dirty="0"/>
          </a:p>
        </p:txBody>
      </p:sp>
      <p:sp>
        <p:nvSpPr>
          <p:cNvPr id="3" name="Inhaltsplatzhalter 2"/>
          <p:cNvSpPr>
            <a:spLocks noGrp="1"/>
          </p:cNvSpPr>
          <p:nvPr>
            <p:ph idx="1"/>
          </p:nvPr>
        </p:nvSpPr>
        <p:spPr/>
        <p:txBody>
          <a:bodyPr/>
          <a:lstStyle/>
          <a:p>
            <a:r>
              <a:rPr lang="en-US" sz="2400" dirty="0" smtClean="0"/>
              <a:t>If SB will finish before/during Hanoi</a:t>
            </a:r>
          </a:p>
          <a:p>
            <a:pPr lvl="1"/>
            <a:r>
              <a:rPr lang="en-US" sz="2000" dirty="0"/>
              <a:t>Approval of </a:t>
            </a:r>
            <a:r>
              <a:rPr lang="en-US" sz="2000" dirty="0" smtClean="0"/>
              <a:t>Vienna and </a:t>
            </a:r>
            <a:r>
              <a:rPr lang="en-US" sz="2000" dirty="0"/>
              <a:t>CRG Minutes</a:t>
            </a:r>
          </a:p>
          <a:p>
            <a:pPr lvl="1"/>
            <a:r>
              <a:rPr lang="en-US" sz="2000" dirty="0"/>
              <a:t>Schedule</a:t>
            </a:r>
          </a:p>
          <a:p>
            <a:pPr lvl="1"/>
            <a:r>
              <a:rPr lang="en-US" sz="2000" dirty="0"/>
              <a:t>Comment Resolution</a:t>
            </a:r>
          </a:p>
          <a:p>
            <a:pPr lvl="1"/>
            <a:r>
              <a:rPr lang="en-US" sz="2000" dirty="0"/>
              <a:t>Future Schedule</a:t>
            </a:r>
          </a:p>
          <a:p>
            <a:pPr lvl="1"/>
            <a:r>
              <a:rPr lang="en-US" sz="2000" dirty="0"/>
              <a:t>AOB</a:t>
            </a:r>
          </a:p>
          <a:p>
            <a:pPr lvl="1"/>
            <a:r>
              <a:rPr lang="en-US" sz="2000" dirty="0" smtClean="0"/>
              <a:t>6 slots requested</a:t>
            </a:r>
          </a:p>
          <a:p>
            <a:r>
              <a:rPr lang="en-US" sz="2400" dirty="0" smtClean="0"/>
              <a:t>If SB will </a:t>
            </a:r>
            <a:r>
              <a:rPr lang="en-US" sz="2400" b="1" dirty="0" smtClean="0"/>
              <a:t>not</a:t>
            </a:r>
            <a:r>
              <a:rPr lang="en-US" sz="2400" dirty="0" smtClean="0"/>
              <a:t> finish </a:t>
            </a:r>
            <a:r>
              <a:rPr lang="en-US" sz="2400" dirty="0"/>
              <a:t>before/during </a:t>
            </a:r>
            <a:r>
              <a:rPr lang="en-US" sz="2400" dirty="0" smtClean="0"/>
              <a:t>Hanoi</a:t>
            </a:r>
          </a:p>
          <a:p>
            <a:pPr lvl="1"/>
            <a:r>
              <a:rPr lang="en-US" sz="2000" dirty="0" smtClean="0"/>
              <a:t>Skip meeting </a:t>
            </a:r>
            <a:r>
              <a:rPr lang="en-US" sz="2000" dirty="0" smtClean="0">
                <a:sym typeface="Wingdings" panose="05000000000000000000" pitchFamily="2" charset="2"/>
              </a:rPr>
              <a:t> </a:t>
            </a:r>
            <a:r>
              <a:rPr lang="en-US" sz="2000" dirty="0" smtClean="0"/>
              <a:t>0 slots</a:t>
            </a:r>
            <a:endParaRPr lang="en-US" sz="2000" dirty="0"/>
          </a:p>
          <a:p>
            <a:pPr lvl="1"/>
            <a:endParaRPr lang="en-US" sz="2000" dirty="0"/>
          </a:p>
        </p:txBody>
      </p:sp>
      <p:sp>
        <p:nvSpPr>
          <p:cNvPr id="4" name="Datumsplatzhalter 3"/>
          <p:cNvSpPr>
            <a:spLocks noGrp="1"/>
          </p:cNvSpPr>
          <p:nvPr>
            <p:ph type="dt" sz="half" idx="10"/>
          </p:nvPr>
        </p:nvSpPr>
        <p:spPr/>
        <p:txBody>
          <a:bodyPr/>
          <a:lstStyle/>
          <a:p>
            <a:pPr>
              <a:defRPr/>
            </a:pPr>
            <a:r>
              <a:rPr lang="de-DE"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10</a:t>
            </a:fld>
            <a:endParaRPr lang="en-US" altLang="en-US"/>
          </a:p>
        </p:txBody>
      </p:sp>
    </p:spTree>
    <p:extLst>
      <p:ext uri="{BB962C8B-B14F-4D97-AF65-F5344CB8AC3E}">
        <p14:creationId xmlns:p14="http://schemas.microsoft.com/office/powerpoint/2010/main" val="2549918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a:t>
            </a:r>
            <a:br>
              <a:rPr lang="en-US" dirty="0" smtClean="0"/>
            </a:br>
            <a:r>
              <a:rPr lang="en-US" dirty="0" smtClean="0"/>
              <a:t>Any Questions?</a:t>
            </a:r>
            <a:endParaRPr lang="en-US" dirty="0"/>
          </a:p>
        </p:txBody>
      </p:sp>
      <p:sp>
        <p:nvSpPr>
          <p:cNvPr id="8" name="Untertitel 7"/>
          <p:cNvSpPr>
            <a:spLocks noGrp="1"/>
          </p:cNvSpPr>
          <p:nvPr>
            <p:ph type="subTitle"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de-DE"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11</a:t>
            </a:fld>
            <a:endParaRPr lang="en-US" altLang="en-US"/>
          </a:p>
        </p:txBody>
      </p:sp>
    </p:spTree>
    <p:extLst>
      <p:ext uri="{BB962C8B-B14F-4D97-AF65-F5344CB8AC3E}">
        <p14:creationId xmlns:p14="http://schemas.microsoft.com/office/powerpoint/2010/main" val="14904954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TG 802.15.4w LPWA</a:t>
            </a:r>
            <a:br>
              <a:rPr lang="en-US" dirty="0" smtClean="0"/>
            </a:br>
            <a:r>
              <a:rPr lang="en-US" dirty="0" smtClean="0"/>
              <a:t>July 2019 Closing Report</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de-DE" altLang="en-US" smtClean="0"/>
              <a:t>July 2019</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31025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a:t>Approval of </a:t>
            </a:r>
            <a:r>
              <a:rPr lang="en-US" sz="2400" dirty="0" smtClean="0"/>
              <a:t>Atlanta Meeting Minutes</a:t>
            </a:r>
            <a:endParaRPr lang="en-US" sz="2400" dirty="0"/>
          </a:p>
          <a:p>
            <a:r>
              <a:rPr lang="en-US" sz="2400" dirty="0" smtClean="0"/>
              <a:t>LB Comment Resolution</a:t>
            </a:r>
            <a:endParaRPr lang="en-US" sz="2400" dirty="0"/>
          </a:p>
          <a:p>
            <a:r>
              <a:rPr lang="en-US" sz="2400" dirty="0" smtClean="0"/>
              <a:t>Future </a:t>
            </a:r>
            <a:r>
              <a:rPr lang="en-US" sz="2400" dirty="0"/>
              <a:t>Schedule</a:t>
            </a:r>
          </a:p>
          <a:p>
            <a:r>
              <a:rPr lang="en-US" sz="2400" dirty="0"/>
              <a:t>AOB</a:t>
            </a:r>
          </a:p>
        </p:txBody>
      </p:sp>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July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a:t>
            </a:fld>
            <a:endParaRPr lang="en-US" altLang="en-US"/>
          </a:p>
        </p:txBody>
      </p:sp>
    </p:spTree>
    <p:extLst>
      <p:ext uri="{BB962C8B-B14F-4D97-AF65-F5344CB8AC3E}">
        <p14:creationId xmlns:p14="http://schemas.microsoft.com/office/powerpoint/2010/main" val="17463336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a:t>
            </a:r>
            <a:r>
              <a:rPr lang="en-US" dirty="0" smtClean="0"/>
              <a:t>G 15.4w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2912765628"/>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dirty="0"/>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sz="1800" u="none" strike="noStrike" kern="1200" baseline="0" dirty="0" smtClean="0">
                          <a:solidFill>
                            <a:schemeClr val="dk1"/>
                          </a:solidFill>
                          <a:latin typeface="+mn-lt"/>
                          <a:ea typeface="+mn-ea"/>
                          <a:cs typeface="+mn-cs"/>
                        </a:rPr>
                        <a:t>TG4w LPWA</a:t>
                      </a:r>
                      <a:endParaRPr lang="en-US" sz="1800" u="none" strike="noStrike" kern="1200" baseline="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strike="sngStrike" kern="1200" baseline="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pPr algn="ctr"/>
                      <a:r>
                        <a:rPr lang="en-US" sz="1800" u="none" strike="sngStrike" kern="1200" baseline="0" dirty="0" smtClean="0">
                          <a:solidFill>
                            <a:schemeClr val="dk1"/>
                          </a:solidFill>
                          <a:latin typeface="+mn-lt"/>
                          <a:ea typeface="+mn-ea"/>
                          <a:cs typeface="+mn-cs"/>
                        </a:rPr>
                        <a:t>TG4w LPWA</a:t>
                      </a:r>
                      <a:endParaRPr lang="en-US" sz="1800" u="none" strike="sngStrike" kern="1200" baseline="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u="none" strike="sngStrike" kern="1200" baseline="0" dirty="0" smtClean="0">
                          <a:solidFill>
                            <a:schemeClr val="dk1"/>
                          </a:solidFill>
                          <a:latin typeface="+mn-lt"/>
                          <a:ea typeface="+mn-ea"/>
                          <a:cs typeface="+mn-cs"/>
                        </a:rPr>
                        <a:t>TG4w LPWA</a:t>
                      </a:r>
                    </a:p>
                    <a:p>
                      <a:endParaRPr lang="en-US" strike="noStrike" baseline="0" dirty="0"/>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July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4</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endParaRPr lang="en-US" sz="2400" kern="0" dirty="0" smtClean="0"/>
          </a:p>
        </p:txBody>
      </p:sp>
    </p:spTree>
    <p:extLst>
      <p:ext uri="{BB962C8B-B14F-4D97-AF65-F5344CB8AC3E}">
        <p14:creationId xmlns:p14="http://schemas.microsoft.com/office/powerpoint/2010/main" val="10350239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Achievements</a:t>
            </a:r>
            <a:endParaRPr lang="en-US" dirty="0"/>
          </a:p>
        </p:txBody>
      </p:sp>
      <p:sp>
        <p:nvSpPr>
          <p:cNvPr id="3" name="Inhaltsplatzhalter 2"/>
          <p:cNvSpPr>
            <a:spLocks noGrp="1"/>
          </p:cNvSpPr>
          <p:nvPr>
            <p:ph idx="1"/>
          </p:nvPr>
        </p:nvSpPr>
        <p:spPr/>
        <p:txBody>
          <a:bodyPr/>
          <a:lstStyle/>
          <a:p>
            <a:r>
              <a:rPr lang="en-US" sz="2400" dirty="0" smtClean="0"/>
              <a:t>Resolved all Letter Ballot comments</a:t>
            </a:r>
          </a:p>
          <a:p>
            <a:r>
              <a:rPr lang="en-US" sz="2400" dirty="0" smtClean="0"/>
              <a:t>Incorporated LB comments into draft </a:t>
            </a:r>
          </a:p>
          <a:p>
            <a:r>
              <a:rPr lang="en-US" sz="2400" dirty="0" smtClean="0"/>
              <a:t>Two motions for LB recirculation and formation of CRG</a:t>
            </a:r>
          </a:p>
          <a:p>
            <a:r>
              <a:rPr lang="en-US" sz="2400" dirty="0" smtClean="0"/>
              <a:t>Discussion on future schedule</a:t>
            </a:r>
          </a:p>
          <a:p>
            <a:r>
              <a:rPr lang="en-US" sz="2400" dirty="0" smtClean="0"/>
              <a:t>Started Recirculation of Draft D3</a:t>
            </a:r>
            <a:endParaRPr lang="en-US" sz="2400" dirty="0"/>
          </a:p>
        </p:txBody>
      </p:sp>
      <p:sp>
        <p:nvSpPr>
          <p:cNvPr id="4" name="Datumsplatzhalter 3"/>
          <p:cNvSpPr>
            <a:spLocks noGrp="1"/>
          </p:cNvSpPr>
          <p:nvPr>
            <p:ph type="dt" sz="half" idx="10"/>
          </p:nvPr>
        </p:nvSpPr>
        <p:spPr/>
        <p:txBody>
          <a:bodyPr/>
          <a:lstStyle/>
          <a:p>
            <a:pPr>
              <a:defRPr/>
            </a:pPr>
            <a:r>
              <a:rPr lang="de-DE"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5</a:t>
            </a:fld>
            <a:endParaRPr lang="en-US" altLang="en-US"/>
          </a:p>
        </p:txBody>
      </p:sp>
    </p:spTree>
    <p:extLst>
      <p:ext uri="{BB962C8B-B14F-4D97-AF65-F5344CB8AC3E}">
        <p14:creationId xmlns:p14="http://schemas.microsoft.com/office/powerpoint/2010/main" val="39711937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Draft Schedule</a:t>
            </a:r>
            <a:endParaRPr lang="en-US" dirty="0"/>
          </a:p>
        </p:txBody>
      </p:sp>
      <p:sp>
        <p:nvSpPr>
          <p:cNvPr id="4" name="Datumsplatzhalter 3"/>
          <p:cNvSpPr>
            <a:spLocks noGrp="1"/>
          </p:cNvSpPr>
          <p:nvPr>
            <p:ph type="dt" sz="half" idx="10"/>
          </p:nvPr>
        </p:nvSpPr>
        <p:spPr/>
        <p:txBody>
          <a:bodyPr/>
          <a:lstStyle/>
          <a:p>
            <a:pPr>
              <a:defRPr/>
            </a:pPr>
            <a:r>
              <a:rPr lang="de-DE" altLang="en-US" smtClean="0"/>
              <a:t>July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6</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3888268854"/>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dirty="0" smtClean="0">
                          <a:solidFill>
                            <a:schemeClr val="tx1"/>
                          </a:solidFill>
                        </a:rPr>
                        <a:t>Jan, 2019</a:t>
                      </a:r>
                    </a:p>
                  </a:txBody>
                  <a:tcPr/>
                </a:tc>
              </a:tr>
              <a:tr h="398549">
                <a:tc>
                  <a:txBody>
                    <a:bodyPr/>
                    <a:lstStyle/>
                    <a:p>
                      <a:r>
                        <a:rPr lang="en-US" dirty="0" smtClean="0"/>
                        <a:t>LB</a:t>
                      </a:r>
                      <a:endParaRPr lang="en-US" dirty="0"/>
                    </a:p>
                  </a:txBody>
                  <a:tcPr/>
                </a:tc>
                <a:tc>
                  <a:txBody>
                    <a:bodyPr/>
                    <a:lstStyle/>
                    <a:p>
                      <a:r>
                        <a:rPr lang="en-US" baseline="0" dirty="0" smtClean="0">
                          <a:solidFill>
                            <a:schemeClr val="tx1"/>
                          </a:solidFill>
                        </a:rPr>
                        <a:t>Mar, 2019</a:t>
                      </a:r>
                      <a:endParaRPr lang="en-US" dirty="0">
                        <a:solidFill>
                          <a:schemeClr val="tx1"/>
                        </a:solidFill>
                      </a:endParaRPr>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LB Recirculation / SB</a:t>
                      </a:r>
                      <a:endParaRPr lang="en-US" dirty="0"/>
                    </a:p>
                  </a:txBody>
                  <a:tcPr/>
                </a:tc>
                <a:tc>
                  <a:txBody>
                    <a:bodyPr/>
                    <a:lstStyle/>
                    <a:p>
                      <a:r>
                        <a:rPr lang="en-US" dirty="0" smtClean="0"/>
                        <a:t>Sept,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pic>
        <p:nvPicPr>
          <p:cNvPr id="1027"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0162" y="4581128"/>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35155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CRG Telephone Conferences</a:t>
            </a:r>
            <a:endParaRPr lang="en-US" dirty="0"/>
          </a:p>
        </p:txBody>
      </p:sp>
      <p:sp>
        <p:nvSpPr>
          <p:cNvPr id="3" name="Inhaltsplatzhalter 2"/>
          <p:cNvSpPr>
            <a:spLocks noGrp="1"/>
          </p:cNvSpPr>
          <p:nvPr>
            <p:ph idx="1"/>
          </p:nvPr>
        </p:nvSpPr>
        <p:spPr/>
        <p:txBody>
          <a:bodyPr/>
          <a:lstStyle/>
          <a:p>
            <a:r>
              <a:rPr lang="en-US" sz="2400" dirty="0" smtClean="0"/>
              <a:t>Time </a:t>
            </a:r>
            <a:r>
              <a:rPr lang="en-US" sz="2400" dirty="0" smtClean="0"/>
              <a:t>and date will be announced on reflector on time</a:t>
            </a:r>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7</a:t>
            </a:fld>
            <a:endParaRPr lang="en-US" altLang="en-US"/>
          </a:p>
        </p:txBody>
      </p:sp>
    </p:spTree>
    <p:extLst>
      <p:ext uri="{BB962C8B-B14F-4D97-AF65-F5344CB8AC3E}">
        <p14:creationId xmlns:p14="http://schemas.microsoft.com/office/powerpoint/2010/main" val="32089525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WG SA Conditional Motion</a:t>
            </a:r>
            <a:endParaRPr lang="en-US" dirty="0"/>
          </a:p>
        </p:txBody>
      </p:sp>
      <p:sp>
        <p:nvSpPr>
          <p:cNvPr id="3" name="Inhaltsplatzhalter 2"/>
          <p:cNvSpPr>
            <a:spLocks noGrp="1"/>
          </p:cNvSpPr>
          <p:nvPr>
            <p:ph idx="1"/>
          </p:nvPr>
        </p:nvSpPr>
        <p:spPr/>
        <p:txBody>
          <a:bodyPr/>
          <a:lstStyle/>
          <a:p>
            <a:r>
              <a:rPr lang="en-US" sz="2400" dirty="0"/>
              <a:t>Motion: </a:t>
            </a:r>
            <a:r>
              <a:rPr lang="en-US" sz="2400" dirty="0" smtClean="0"/>
              <a:t>802.15 </a:t>
            </a:r>
            <a:r>
              <a:rPr lang="en-US" sz="2400" dirty="0"/>
              <a:t>has reviewed and approves the CSD </a:t>
            </a:r>
            <a:r>
              <a:rPr lang="en-US" sz="2400" dirty="0" smtClean="0"/>
              <a:t>15-18-0053-04, </a:t>
            </a:r>
            <a:r>
              <a:rPr lang="en-US" sz="2400" dirty="0"/>
              <a:t>and the CA document </a:t>
            </a:r>
            <a:r>
              <a:rPr lang="en-US" sz="2400" dirty="0" smtClean="0"/>
              <a:t>15-19-0165-01; </a:t>
            </a:r>
            <a:r>
              <a:rPr lang="en-US" sz="2400" dirty="0"/>
              <a:t>and requests conditional approval from the EC to submit P802.15.4w_D3</a:t>
            </a:r>
            <a:r>
              <a:rPr lang="en-US" sz="2400" dirty="0" smtClean="0"/>
              <a:t> </a:t>
            </a:r>
            <a:r>
              <a:rPr lang="en-US" sz="2400" dirty="0"/>
              <a:t>(or current revision) to Standards Association ballot</a:t>
            </a:r>
            <a:r>
              <a:rPr lang="en-US" sz="2400" dirty="0" smtClean="0"/>
              <a:t>.</a:t>
            </a:r>
          </a:p>
          <a:p>
            <a:endParaRPr lang="en-US" sz="2400" dirty="0"/>
          </a:p>
          <a:p>
            <a:r>
              <a:rPr lang="en-US" sz="2400" dirty="0" smtClean="0"/>
              <a:t>Moved by: Joerg Robert</a:t>
            </a:r>
          </a:p>
          <a:p>
            <a:r>
              <a:rPr lang="en-US" sz="2400" dirty="0" smtClean="0"/>
              <a:t>Seconded by:</a:t>
            </a:r>
          </a:p>
          <a:p>
            <a:endParaRPr lang="en-US" sz="2400" dirty="0"/>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8</a:t>
            </a:fld>
            <a:endParaRPr lang="en-US" altLang="en-US"/>
          </a:p>
        </p:txBody>
      </p:sp>
    </p:spTree>
    <p:extLst>
      <p:ext uri="{BB962C8B-B14F-4D97-AF65-F5344CB8AC3E}">
        <p14:creationId xmlns:p14="http://schemas.microsoft.com/office/powerpoint/2010/main" val="36197003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Minutes</a:t>
            </a:r>
            <a:endParaRPr lang="en-US" dirty="0"/>
          </a:p>
        </p:txBody>
      </p:sp>
      <p:sp>
        <p:nvSpPr>
          <p:cNvPr id="3" name="Inhaltsplatzhalter 2"/>
          <p:cNvSpPr>
            <a:spLocks noGrp="1"/>
          </p:cNvSpPr>
          <p:nvPr>
            <p:ph idx="1"/>
          </p:nvPr>
        </p:nvSpPr>
        <p:spPr/>
        <p:txBody>
          <a:bodyPr/>
          <a:lstStyle/>
          <a:p>
            <a:r>
              <a:rPr lang="en-US" sz="2400" dirty="0"/>
              <a:t>Minutes </a:t>
            </a:r>
            <a:r>
              <a:rPr lang="en-US" sz="2400" dirty="0" smtClean="0"/>
              <a:t>are available </a:t>
            </a:r>
            <a:r>
              <a:rPr lang="en-US" sz="2400" dirty="0"/>
              <a:t>in document </a:t>
            </a:r>
            <a:br>
              <a:rPr lang="en-US" sz="2400" dirty="0"/>
            </a:br>
            <a:r>
              <a:rPr lang="en-US" sz="2400" dirty="0" smtClean="0"/>
              <a:t>15-19/351r0</a:t>
            </a:r>
            <a:endParaRPr lang="en-US" sz="2400" dirty="0"/>
          </a:p>
          <a:p>
            <a:endParaRPr lang="en-US" sz="2400" dirty="0"/>
          </a:p>
          <a:p>
            <a:r>
              <a:rPr lang="en-US" sz="2400" dirty="0"/>
              <a:t>Special thanks to </a:t>
            </a:r>
            <a:r>
              <a:rPr lang="en-US" sz="2400" dirty="0" err="1" smtClean="0"/>
              <a:t>Henk</a:t>
            </a:r>
            <a:r>
              <a:rPr lang="en-US" sz="2400" dirty="0" smtClean="0"/>
              <a:t> </a:t>
            </a:r>
            <a:r>
              <a:rPr lang="en-US" sz="2400" dirty="0"/>
              <a:t>for taking the minutes</a:t>
            </a:r>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9</a:t>
            </a:fld>
            <a:endParaRPr lang="en-US" altLang="en-US"/>
          </a:p>
        </p:txBody>
      </p:sp>
    </p:spTree>
    <p:extLst>
      <p:ext uri="{BB962C8B-B14F-4D97-AF65-F5344CB8AC3E}">
        <p14:creationId xmlns:p14="http://schemas.microsoft.com/office/powerpoint/2010/main" val="45450019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381</Words>
  <Application>Microsoft Office PowerPoint</Application>
  <PresentationFormat>Bildschirmpräsentation (4:3)</PresentationFormat>
  <Paragraphs>118</Paragraphs>
  <Slides>11</Slides>
  <Notes>0</Notes>
  <HiddenSlides>0</HiddenSlides>
  <MMClips>0</MMClips>
  <ScaleCrop>false</ScaleCrop>
  <HeadingPairs>
    <vt:vector size="4" baseType="variant">
      <vt:variant>
        <vt:lpstr>Design</vt:lpstr>
      </vt:variant>
      <vt:variant>
        <vt:i4>1</vt:i4>
      </vt:variant>
      <vt:variant>
        <vt:lpstr>Folientitel</vt:lpstr>
      </vt:variant>
      <vt:variant>
        <vt:i4>11</vt:i4>
      </vt:variant>
    </vt:vector>
  </HeadingPairs>
  <TitlesOfParts>
    <vt:vector size="12" baseType="lpstr">
      <vt:lpstr>IEEE-P802_15_Rbt</vt:lpstr>
      <vt:lpstr>PowerPoint-Präsentation</vt:lpstr>
      <vt:lpstr>TG 802.15.4w LPWA July 2019 Closing Report</vt:lpstr>
      <vt:lpstr>Main Agenda Items for the Week</vt:lpstr>
      <vt:lpstr>TG 15.4w Schedule for the Week</vt:lpstr>
      <vt:lpstr>Meeting Achievements</vt:lpstr>
      <vt:lpstr>TG4w Draft Schedule</vt:lpstr>
      <vt:lpstr>CRG Telephone Conferences</vt:lpstr>
      <vt:lpstr>WG SA Conditional Motion</vt:lpstr>
      <vt:lpstr>Meeting Minutes</vt:lpstr>
      <vt:lpstr>TG4w Goals for Hanoi</vt:lpstr>
      <vt:lpstr>Thank You! Any Questions?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609</cp:revision>
  <cp:lastPrinted>1998-02-10T13:28:06Z</cp:lastPrinted>
  <dcterms:created xsi:type="dcterms:W3CDTF">2018-03-02T09:48:16Z</dcterms:created>
  <dcterms:modified xsi:type="dcterms:W3CDTF">2019-07-18T17:03:13Z</dcterms:modified>
</cp:coreProperties>
</file>