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2" r:id="rId3"/>
    <p:sldId id="274" r:id="rId4"/>
    <p:sldId id="268" r:id="rId5"/>
    <p:sldId id="373" r:id="rId6"/>
    <p:sldId id="375" r:id="rId7"/>
    <p:sldId id="376" r:id="rId8"/>
    <p:sldId id="377" r:id="rId9"/>
    <p:sldId id="374" r:id="rId10"/>
    <p:sldId id="372"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100" d="100"/>
          <a:sy n="100" d="100"/>
        </p:scale>
        <p:origin x="-72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en-US" altLang="en-US" sz="1400" b="1" kern="1200" dirty="0" smtClean="0">
                <a:solidFill>
                  <a:schemeClr val="tx1"/>
                </a:solidFill>
                <a:latin typeface="Times New Roman" pitchFamily="18" charset="0"/>
                <a:ea typeface="+mn-ea"/>
                <a:cs typeface="+mn-cs"/>
              </a:rPr>
              <a:t>. 15-19-0352-00-004w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July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802.15.4w July 2019 </a:t>
            </a:r>
            <a:r>
              <a:rPr lang="en-US" altLang="en-US" sz="1600" dirty="0" smtClean="0">
                <a:solidFill>
                  <a:schemeClr val="tx2"/>
                </a:solidFill>
              </a:rPr>
              <a:t>Closing Report</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18 </a:t>
            </a:r>
            <a:r>
              <a:rPr lang="en-US" altLang="en-US" sz="1600" dirty="0" smtClean="0">
                <a:solidFill>
                  <a:schemeClr val="tx2"/>
                </a:solidFill>
              </a:rPr>
              <a:t>July,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[Presentation in WG 802.15]</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1490495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July 2019 </a:t>
            </a:r>
            <a:r>
              <a:rPr lang="en-US" dirty="0" smtClean="0"/>
              <a:t>Closing </a:t>
            </a:r>
            <a:r>
              <a:rPr lang="en-US" dirty="0" smtClean="0"/>
              <a:t>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Atlanta Meeting Minutes</a:t>
            </a:r>
            <a:endParaRPr lang="en-US" sz="2400" dirty="0"/>
          </a:p>
          <a:p>
            <a:r>
              <a:rPr lang="en-US" sz="2400" dirty="0" smtClean="0"/>
              <a:t>LB 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912765628"/>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trike="sngStrike" kern="1200" baseline="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sngStrike" kern="1200" baseline="0" dirty="0" smtClean="0">
                          <a:solidFill>
                            <a:schemeClr val="dk1"/>
                          </a:solidFill>
                          <a:latin typeface="+mn-lt"/>
                          <a:ea typeface="+mn-ea"/>
                          <a:cs typeface="+mn-cs"/>
                        </a:rPr>
                        <a:t>TG4w LPWA</a:t>
                      </a:r>
                    </a:p>
                    <a:p>
                      <a:endParaRPr lang="en-US" strike="noStrike" baseline="0"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Resolved all Letter Ballot comments</a:t>
            </a:r>
          </a:p>
          <a:p>
            <a:r>
              <a:rPr lang="en-US" sz="2400" dirty="0" smtClean="0"/>
              <a:t>Incorporated LB comments into draft </a:t>
            </a:r>
          </a:p>
          <a:p>
            <a:r>
              <a:rPr lang="en-US" sz="2400" dirty="0" smtClean="0"/>
              <a:t>Two motions for LB recirculation and formation of CRG</a:t>
            </a:r>
          </a:p>
          <a:p>
            <a:r>
              <a:rPr lang="en-US" sz="2400" dirty="0" smtClean="0"/>
              <a:t>Discussion on future </a:t>
            </a:r>
            <a:r>
              <a:rPr lang="en-US" sz="2400" dirty="0" smtClean="0"/>
              <a:t>schedule</a:t>
            </a:r>
          </a:p>
          <a:p>
            <a:r>
              <a:rPr lang="en-US" sz="2400" dirty="0" smtClean="0"/>
              <a:t>Started Recirculation of Draft D3</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971193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888268854"/>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Sept,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0162" y="458112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515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Telephone Conferences</a:t>
            </a:r>
            <a:endParaRPr lang="en-US" dirty="0"/>
          </a:p>
        </p:txBody>
      </p:sp>
      <p:sp>
        <p:nvSpPr>
          <p:cNvPr id="3" name="Inhaltsplatzhalter 2"/>
          <p:cNvSpPr>
            <a:spLocks noGrp="1"/>
          </p:cNvSpPr>
          <p:nvPr>
            <p:ph idx="1"/>
          </p:nvPr>
        </p:nvSpPr>
        <p:spPr/>
        <p:txBody>
          <a:bodyPr/>
          <a:lstStyle/>
          <a:p>
            <a:r>
              <a:rPr lang="en-US" sz="2400" dirty="0" smtClean="0"/>
              <a:t>No date fixed yet</a:t>
            </a:r>
          </a:p>
          <a:p>
            <a:endParaRPr lang="en-US" sz="2400" dirty="0"/>
          </a:p>
          <a:p>
            <a:r>
              <a:rPr lang="en-US" sz="2400" dirty="0" smtClean="0"/>
              <a:t>Time and date will be announced on reflector on time</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3208952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a:t>Minutes </a:t>
            </a:r>
            <a:r>
              <a:rPr lang="en-US" sz="2400" dirty="0" smtClean="0"/>
              <a:t>are available </a:t>
            </a:r>
            <a:r>
              <a:rPr lang="en-US" sz="2400" dirty="0"/>
              <a:t>in document </a:t>
            </a:r>
            <a:br>
              <a:rPr lang="en-US" sz="2400" dirty="0"/>
            </a:br>
            <a:r>
              <a:rPr lang="en-US" sz="2400" dirty="0" smtClean="0"/>
              <a:t>15-19/351r0</a:t>
            </a:r>
            <a:endParaRPr lang="en-US" sz="2400" dirty="0"/>
          </a:p>
          <a:p>
            <a:endParaRPr lang="en-US" sz="2400" dirty="0"/>
          </a:p>
          <a:p>
            <a:r>
              <a:rPr lang="en-US" sz="2400" dirty="0"/>
              <a:t>Special thanks to </a:t>
            </a:r>
            <a:r>
              <a:rPr lang="en-US" sz="2400" dirty="0" err="1" smtClean="0"/>
              <a:t>Henk</a:t>
            </a:r>
            <a:r>
              <a:rPr lang="en-US" sz="2400" dirty="0" smtClean="0"/>
              <a:t> </a:t>
            </a:r>
            <a:r>
              <a:rPr lang="en-US" sz="2400" dirty="0"/>
              <a:t>for taking the minutes</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454500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Goals for Hanoi</a:t>
            </a:r>
            <a:endParaRPr lang="en-US" dirty="0"/>
          </a:p>
        </p:txBody>
      </p:sp>
      <p:sp>
        <p:nvSpPr>
          <p:cNvPr id="3" name="Inhaltsplatzhalter 2"/>
          <p:cNvSpPr>
            <a:spLocks noGrp="1"/>
          </p:cNvSpPr>
          <p:nvPr>
            <p:ph idx="1"/>
          </p:nvPr>
        </p:nvSpPr>
        <p:spPr/>
        <p:txBody>
          <a:bodyPr/>
          <a:lstStyle/>
          <a:p>
            <a:r>
              <a:rPr lang="en-US" sz="2400" dirty="0" smtClean="0"/>
              <a:t>If SB will finish before/during Hanoi</a:t>
            </a:r>
          </a:p>
          <a:p>
            <a:pPr lvl="1"/>
            <a:r>
              <a:rPr lang="en-US" sz="2000" dirty="0"/>
              <a:t>Approval of </a:t>
            </a:r>
            <a:r>
              <a:rPr lang="en-US" sz="2000" dirty="0" smtClean="0"/>
              <a:t>Vienna and </a:t>
            </a:r>
            <a:r>
              <a:rPr lang="en-US" sz="2000" dirty="0"/>
              <a:t>CRG Minutes</a:t>
            </a:r>
          </a:p>
          <a:p>
            <a:pPr lvl="1"/>
            <a:r>
              <a:rPr lang="en-US" sz="2000" dirty="0"/>
              <a:t>Schedule</a:t>
            </a:r>
          </a:p>
          <a:p>
            <a:pPr lvl="1"/>
            <a:r>
              <a:rPr lang="en-US" sz="2000" dirty="0"/>
              <a:t>Comment Resolution</a:t>
            </a:r>
          </a:p>
          <a:p>
            <a:pPr lvl="1"/>
            <a:r>
              <a:rPr lang="en-US" sz="2000" dirty="0"/>
              <a:t>Future Schedule</a:t>
            </a:r>
          </a:p>
          <a:p>
            <a:pPr lvl="1"/>
            <a:r>
              <a:rPr lang="en-US" sz="2000" dirty="0"/>
              <a:t>AOB</a:t>
            </a:r>
          </a:p>
          <a:p>
            <a:pPr lvl="1"/>
            <a:r>
              <a:rPr lang="en-US" sz="2000" dirty="0" smtClean="0"/>
              <a:t>6 slots requested</a:t>
            </a:r>
          </a:p>
          <a:p>
            <a:r>
              <a:rPr lang="en-US" sz="2400" dirty="0" smtClean="0"/>
              <a:t>If SB will </a:t>
            </a:r>
            <a:r>
              <a:rPr lang="en-US" sz="2400" b="1" dirty="0" smtClean="0"/>
              <a:t>not</a:t>
            </a:r>
            <a:r>
              <a:rPr lang="en-US" sz="2400" dirty="0" smtClean="0"/>
              <a:t> finish </a:t>
            </a:r>
            <a:r>
              <a:rPr lang="en-US" sz="2400" dirty="0"/>
              <a:t>before/during </a:t>
            </a:r>
            <a:r>
              <a:rPr lang="en-US" sz="2400" dirty="0" smtClean="0"/>
              <a:t>Hanoi</a:t>
            </a:r>
          </a:p>
          <a:p>
            <a:pPr lvl="1"/>
            <a:r>
              <a:rPr lang="en-US" sz="2000" dirty="0" smtClean="0"/>
              <a:t>Skip meeting </a:t>
            </a:r>
            <a:r>
              <a:rPr lang="en-US" sz="2000" dirty="0" smtClean="0">
                <a:sym typeface="Wingdings" panose="05000000000000000000" pitchFamily="2" charset="2"/>
              </a:rPr>
              <a:t> </a:t>
            </a:r>
            <a:r>
              <a:rPr lang="en-US" sz="2000" dirty="0" smtClean="0"/>
              <a:t>0 slots</a:t>
            </a:r>
            <a:endParaRPr lang="en-US" sz="2000" dirty="0"/>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254991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327</Words>
  <Application>Microsoft Office PowerPoint</Application>
  <PresentationFormat>Bildschirmpräsentation (4:3)</PresentationFormat>
  <Paragraphs>112</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IEEE-P802_15_Rbt</vt:lpstr>
      <vt:lpstr>PowerPoint-Präsentation</vt:lpstr>
      <vt:lpstr>TG 802.15.4w LPWA July 2019 Closing Report</vt:lpstr>
      <vt:lpstr>Main Agenda Items for the Week</vt:lpstr>
      <vt:lpstr>TG 15.4w Schedule for the Week</vt:lpstr>
      <vt:lpstr>Meeting Achievements</vt:lpstr>
      <vt:lpstr>TG4w Draft Schedule</vt:lpstr>
      <vt:lpstr>CRG Telephone Conferences</vt:lpstr>
      <vt:lpstr>Meeting Minutes</vt:lpstr>
      <vt:lpstr>TG4w Goals for Hanoi</vt:lpstr>
      <vt:lpstr>Thank You! 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605</cp:revision>
  <cp:lastPrinted>1998-02-10T13:28:06Z</cp:lastPrinted>
  <dcterms:created xsi:type="dcterms:W3CDTF">2018-03-02T09:48:16Z</dcterms:created>
  <dcterms:modified xsi:type="dcterms:W3CDTF">2019-07-18T11:55:28Z</dcterms:modified>
</cp:coreProperties>
</file>