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69" r:id="rId2"/>
    <p:sldId id="372" r:id="rId3"/>
    <p:sldId id="376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5" autoAdjust="0"/>
    <p:restoredTop sz="94660"/>
  </p:normalViewPr>
  <p:slideViewPr>
    <p:cSldViewPr>
      <p:cViewPr varScale="1">
        <p:scale>
          <a:sx n="88" d="100"/>
          <a:sy n="88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62A3E17-72DB-429D-82ED-5F7A6D48A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7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04D3F85-CF48-4006-95B7-5F911FD5F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87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04A200C-604C-41CB-87F0-6EA46198B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2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EC327CB-982D-421E-9B37-00063087C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73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26A83E0-8158-4E4B-9216-7A9A447C7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59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14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173F8B-570C-4AD7-A60D-8E1AB1E1F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4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61D644A-C660-4A83-8604-94F8CF580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55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830CB3-48AF-4C1F-BFBA-5569B0512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55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CA5B6D0-3BC2-46EC-8AC0-490ACB3B6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69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5A54A6-D87D-44CA-9552-43124D8DF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17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A94C3-58BC-4CE9-B143-D9CCEAF4E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3D73E09-099F-475B-8F82-22F5D2BF2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0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Textmasterformat bearbeiten</a:t>
            </a:r>
          </a:p>
          <a:p>
            <a:pPr lvl="1"/>
            <a:r>
              <a:rPr lang="de-DE" altLang="en-US" dirty="0" smtClean="0"/>
              <a:t>Zweite Ebene</a:t>
            </a:r>
          </a:p>
          <a:p>
            <a:pPr lvl="2"/>
            <a:r>
              <a:rPr lang="de-DE" altLang="en-US" dirty="0" smtClean="0"/>
              <a:t>Dritte Ebene</a:t>
            </a:r>
          </a:p>
          <a:p>
            <a:pPr lvl="3"/>
            <a:r>
              <a:rPr lang="de-DE" altLang="en-US" dirty="0" smtClean="0"/>
              <a:t>Vierte Ebene</a:t>
            </a:r>
          </a:p>
          <a:p>
            <a:pPr lvl="4"/>
            <a:r>
              <a:rPr lang="de-DE" altLang="en-US" dirty="0" smtClean="0"/>
              <a:t>Fünfte Ebene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8DC984-A6E3-42AE-BB36-DFDB2E318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7904" y="332601"/>
            <a:ext cx="4750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</a:t>
            </a:r>
            <a:r>
              <a:rPr lang="en-US" altLang="en-US" sz="1800" b="1" dirty="0" smtClean="0"/>
              <a:t>.: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15-19-0347-01-0000</a:t>
            </a:r>
            <a:endParaRPr lang="en-US" alt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9/15-19-0305-01-0000-802-15-22-3-par-extensio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2002160"/>
            <a:ext cx="7772400" cy="1066800"/>
          </a:xfrm>
        </p:spPr>
        <p:txBody>
          <a:bodyPr/>
          <a:lstStyle/>
          <a:p>
            <a:r>
              <a:rPr lang="en-US" dirty="0" smtClean="0"/>
              <a:t>802.15.22.3 Ext PAR to </a:t>
            </a:r>
            <a:r>
              <a:rPr lang="en-US" dirty="0" err="1" smtClean="0"/>
              <a:t>NesCom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Bob Heile</a:t>
            </a:r>
            <a:br>
              <a:rPr lang="en-US" sz="2800" dirty="0" smtClean="0"/>
            </a:br>
            <a:r>
              <a:rPr lang="en-US" sz="2800" dirty="0" smtClean="0"/>
              <a:t>Chair, IEEE 802.15</a:t>
            </a:r>
            <a:endParaRPr lang="en-US" sz="2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61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802.15.22.3 Ext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Comments Received from 802.11:</a:t>
            </a:r>
          </a:p>
          <a:p>
            <a:pPr marL="400050" lvl="1" indent="0" eaLnBrk="0" hangingPunct="0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Submitting to the Draft to </a:t>
            </a:r>
            <a:r>
              <a:rPr lang="en-US" altLang="en-US" sz="2400" dirty="0" err="1">
                <a:latin typeface="Arial" panose="020B0604020202020204" pitchFamily="34" charset="0"/>
              </a:rPr>
              <a:t>NesCom</a:t>
            </a:r>
            <a:r>
              <a:rPr lang="en-US" altLang="en-US" sz="2400" dirty="0">
                <a:latin typeface="Arial" panose="020B0604020202020204" pitchFamily="34" charset="0"/>
              </a:rPr>
              <a:t> on Oct 1, 2019 after starting on Aug 1, 2019 does not seem reasonable on the surface, but I understand this may be exceptional case.  However, it will mean that the PAR will be considered by </a:t>
            </a:r>
            <a:r>
              <a:rPr lang="en-US" altLang="en-US" sz="2400" dirty="0" err="1">
                <a:latin typeface="Arial" panose="020B0604020202020204" pitchFamily="34" charset="0"/>
              </a:rPr>
              <a:t>RevCom</a:t>
            </a:r>
            <a:r>
              <a:rPr lang="en-US" altLang="en-US" sz="2400" dirty="0">
                <a:latin typeface="Arial" panose="020B0604020202020204" pitchFamily="34" charset="0"/>
              </a:rPr>
              <a:t> in January 2020.</a:t>
            </a:r>
          </a:p>
          <a:p>
            <a:pPr marL="400050" lvl="1" indent="0" eaLnBrk="0" hangingPunct="0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The Deadline for the 2019 November </a:t>
            </a:r>
            <a:r>
              <a:rPr lang="en-US" altLang="en-US" sz="2400" dirty="0" err="1">
                <a:latin typeface="Arial" panose="020B0604020202020204" pitchFamily="34" charset="0"/>
              </a:rPr>
              <a:t>RevCom</a:t>
            </a:r>
            <a:r>
              <a:rPr lang="en-US" altLang="en-US" sz="2400" dirty="0">
                <a:latin typeface="Arial" panose="020B0604020202020204" pitchFamily="34" charset="0"/>
              </a:rPr>
              <a:t> Meeting is 17 September, 2019</a:t>
            </a:r>
            <a:r>
              <a:rPr lang="en-US" altLang="en-US" sz="2400" dirty="0" smtClean="0">
                <a:latin typeface="Arial" panose="020B0604020202020204" pitchFamily="34" charset="0"/>
              </a:rPr>
              <a:t>.</a:t>
            </a:r>
          </a:p>
          <a:p>
            <a:pPr marL="400050" lvl="1" indent="0" eaLnBrk="0" hangingPunct="0">
              <a:spcBef>
                <a:spcPct val="0"/>
              </a:spcBef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marL="400050" lvl="1" indent="0" eaLnBrk="0" hangingPunct="0">
              <a:spcBef>
                <a:spcPct val="0"/>
              </a:spcBef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Agreed: Per Lisa, dates have been modified to reflect the above</a:t>
            </a:r>
            <a:endParaRPr lang="en-US" alt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8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802.15.22.3 Ext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Motion</a:t>
            </a:r>
          </a:p>
          <a:p>
            <a:pPr marL="3175" indent="-3175">
              <a:buFont typeface="Arial" panose="020B0604020202020204" pitchFamily="34" charset="0"/>
              <a:buChar char="•"/>
            </a:pPr>
            <a:r>
              <a:rPr lang="en-US" dirty="0"/>
              <a:t>Approve forwarding P802.15.22.3 PAR extension documentation in </a:t>
            </a:r>
            <a:r>
              <a:rPr lang="en-US" dirty="0">
                <a:hlinkClick r:id="rId2"/>
              </a:rPr>
              <a:t>https://mentor.ieee.org/802.15/dcn/19/15-19-0305-01-0000-802-15-22-3-par-extension.pdf</a:t>
            </a:r>
            <a:r>
              <a:rPr lang="en-US" dirty="0"/>
              <a:t> to </a:t>
            </a:r>
            <a:r>
              <a:rPr lang="en-US" dirty="0" err="1"/>
              <a:t>NesCom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(WG 27-0-2)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Moved: Heile</a:t>
            </a:r>
          </a:p>
          <a:p>
            <a:pPr marL="0" indent="0">
              <a:buNone/>
            </a:pPr>
            <a:r>
              <a:rPr lang="en-US" sz="2400" dirty="0" smtClean="0"/>
              <a:t>Second: </a:t>
            </a:r>
            <a:r>
              <a:rPr lang="en-US" sz="2400" dirty="0" err="1" smtClean="0"/>
              <a:t>Mody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07247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374</TotalTime>
  <Words>136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IEEE-P802_15_Rbt</vt:lpstr>
      <vt:lpstr>802.15.22.3 Ext PAR to NesCom  Bob Heile Chair, IEEE 802.15</vt:lpstr>
      <vt:lpstr>802.15.22.3 Ext PAR to NesCom</vt:lpstr>
      <vt:lpstr>802.15.22.3 Ext PAR to NesCom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bheile</cp:lastModifiedBy>
  <cp:revision>684</cp:revision>
  <cp:lastPrinted>1998-02-10T13:28:06Z</cp:lastPrinted>
  <dcterms:created xsi:type="dcterms:W3CDTF">2018-03-02T09:48:16Z</dcterms:created>
  <dcterms:modified xsi:type="dcterms:W3CDTF">2019-07-18T17:58:49Z</dcterms:modified>
</cp:coreProperties>
</file>