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69" r:id="rId2"/>
    <p:sldId id="372" r:id="rId3"/>
    <p:sldId id="376" r:id="rId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35" autoAdjust="0"/>
    <p:restoredTop sz="94660"/>
  </p:normalViewPr>
  <p:slideViewPr>
    <p:cSldViewPr>
      <p:cViewPr varScale="1">
        <p:scale>
          <a:sx n="88" d="100"/>
          <a:sy n="88" d="100"/>
        </p:scale>
        <p:origin x="-85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doc.: IEEE 802.15-&lt;doc#&gt;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230981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 smtClean="0"/>
            </a:lvl1pPr>
          </a:lstStyle>
          <a:p>
            <a:pPr>
              <a:defRPr/>
            </a:pPr>
            <a:r>
              <a:rPr lang="en-US" altLang="en-US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 smtClean="0"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62A3E17-72DB-429D-82ED-5F7A6D48AB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sz="1200" smtClean="0"/>
              <a:t>Submission</a:t>
            </a:r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374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27368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&lt;month year&gt;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altLang="en-US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04D3F85-CF48-4006-95B7-5F911FD5F2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01878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z="1400" smtClean="0"/>
              <a:t>July 2019</a:t>
            </a:r>
            <a:endParaRPr lang="en-US" altLang="en-US" sz="1400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Bob Heile, Decawave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04A200C-604C-41CB-87F0-6EA46198B8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9524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z="1400" smtClean="0"/>
              <a:t>July 2019</a:t>
            </a:r>
            <a:endParaRPr lang="en-US" altLang="en-US" sz="1400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Bob Heile, Decawave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EC327CB-982D-421E-9B37-00063087C83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2732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z="1400" smtClean="0"/>
              <a:t>July 2019</a:t>
            </a:r>
            <a:endParaRPr lang="en-US" altLang="en-US" sz="1400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Bob Heile, Decawave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F26A83E0-8158-4E4B-9216-7A9A447C73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9598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z="1400" smtClean="0"/>
              <a:t>July 2019</a:t>
            </a:r>
            <a:endParaRPr lang="en-US" altLang="en-US" sz="1400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Bob Heile, Decawave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9B19BB7-5E5C-4FE2-8325-CBE2EDC1721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6143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z="1400" smtClean="0"/>
              <a:t>July 2019</a:t>
            </a:r>
            <a:endParaRPr lang="en-US" altLang="en-US" sz="1400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Bob Heile, Decawave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F3173F8B-570C-4AD7-A60D-8E1AB1E1F5F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5482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sz="1400" smtClean="0"/>
              <a:t>July 2019</a:t>
            </a:r>
            <a:endParaRPr lang="en-US" altLang="en-US" sz="1400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altLang="en-US" smtClean="0"/>
              <a:t>Bob Heile, Decawave</a:t>
            </a:r>
            <a:endParaRPr lang="en-US" alt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61D644A-C660-4A83-8604-94F8CF5806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3557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z="1400" smtClean="0"/>
              <a:t>July 2019</a:t>
            </a:r>
            <a:endParaRPr lang="en-US" alt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Bob Heile, Decawave</a:t>
            </a: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37830CB3-48AF-4C1F-BFBA-5569B05126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1554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z="1400" smtClean="0"/>
              <a:t>July 2019</a:t>
            </a:r>
            <a:endParaRPr lang="en-US" altLang="en-US" sz="1400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Bob Heile, Decawave</a:t>
            </a: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CA5B6D0-3BC2-46EC-8AC0-490ACB3B62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3696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z="1400" smtClean="0"/>
              <a:t>July 2019</a:t>
            </a:r>
            <a:endParaRPr lang="en-US" altLang="en-US" sz="1400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Bob Heile, Decawave</a:t>
            </a: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915A54A6-D87D-44CA-9552-43124D8DF28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61766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z="1400" smtClean="0"/>
              <a:t>July 2019</a:t>
            </a:r>
            <a:endParaRPr lang="en-US" altLang="en-US" sz="1400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Bob Heile, Decawave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3CA94C3-58BC-4CE9-B143-D9CCEAF4E5E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0564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z="1400" smtClean="0"/>
              <a:t>July 2019</a:t>
            </a:r>
            <a:endParaRPr lang="en-US" altLang="en-US" sz="1400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Bob Heile, Decawave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3D73E09-099F-475B-8F82-22F5D2BF28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2071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 smtClean="0"/>
              <a:t>Titelmasterformat durch Klicken bearbeiten</a:t>
            </a:r>
            <a:endParaRPr lang="en-US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 dirty="0" smtClean="0"/>
              <a:t>Textmasterformat bearbeiten</a:t>
            </a:r>
          </a:p>
          <a:p>
            <a:pPr lvl="1"/>
            <a:r>
              <a:rPr lang="de-DE" altLang="en-US" dirty="0" smtClean="0"/>
              <a:t>Zweite Ebene</a:t>
            </a:r>
          </a:p>
          <a:p>
            <a:pPr lvl="2"/>
            <a:r>
              <a:rPr lang="de-DE" altLang="en-US" dirty="0" smtClean="0"/>
              <a:t>Dritte Ebene</a:t>
            </a:r>
          </a:p>
          <a:p>
            <a:pPr lvl="3"/>
            <a:r>
              <a:rPr lang="de-DE" altLang="en-US" dirty="0" smtClean="0"/>
              <a:t>Vierte Ebene</a:t>
            </a:r>
          </a:p>
          <a:p>
            <a:pPr lvl="4"/>
            <a:r>
              <a:rPr lang="de-DE" altLang="en-US" dirty="0" smtClean="0"/>
              <a:t>Fünfte Ebene</a:t>
            </a:r>
            <a:endParaRPr lang="en-US" alt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378281"/>
            <a:ext cx="16002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 smtClean="0"/>
            </a:lvl1pPr>
          </a:lstStyle>
          <a:p>
            <a:pPr>
              <a:defRPr/>
            </a:pPr>
            <a:r>
              <a:rPr lang="en-US" altLang="en-US" sz="1400" smtClean="0"/>
              <a:t>July 2019</a:t>
            </a:r>
            <a:endParaRPr lang="en-US" altLang="en-US" sz="1400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dirty="0" smtClean="0"/>
            </a:lvl1pPr>
          </a:lstStyle>
          <a:p>
            <a:pPr>
              <a:defRPr/>
            </a:pPr>
            <a:r>
              <a:rPr lang="en-US" altLang="en-US" smtClean="0"/>
              <a:t>Bob Heile, Decawave</a:t>
            </a: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38DC984-A6E3-42AE-BB36-DFDB2E318E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707904" y="332601"/>
            <a:ext cx="475029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/>
            <a:r>
              <a:rPr lang="en-US" altLang="en-US" sz="1800" b="1" dirty="0"/>
              <a:t>doc</a:t>
            </a:r>
            <a:r>
              <a:rPr lang="en-US" altLang="en-US" sz="1800" b="1" dirty="0" smtClean="0"/>
              <a:t>.:</a:t>
            </a:r>
            <a:r>
              <a:rPr lang="en-US" sz="1800" b="1" i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15-19-0347-00-0000</a:t>
            </a:r>
            <a:endParaRPr lang="en-US" altLang="en-US" sz="1800" b="1" kern="1200" dirty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71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5/dcn/19/15-19-0305-01-0000-802-15-22-3-par-extension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3568" y="2002160"/>
            <a:ext cx="7772400" cy="1066800"/>
          </a:xfrm>
        </p:spPr>
        <p:txBody>
          <a:bodyPr/>
          <a:lstStyle/>
          <a:p>
            <a:r>
              <a:rPr lang="en-US" dirty="0" smtClean="0"/>
              <a:t>802.15.22.3 Ext PAR to </a:t>
            </a:r>
            <a:r>
              <a:rPr lang="en-US" dirty="0" err="1" smtClean="0"/>
              <a:t>NesCom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2800" dirty="0" smtClean="0"/>
              <a:t>Bob Heile</a:t>
            </a:r>
            <a:br>
              <a:rPr lang="en-US" sz="2800" dirty="0" smtClean="0"/>
            </a:br>
            <a:r>
              <a:rPr lang="en-US" sz="2800" dirty="0" smtClean="0"/>
              <a:t>Chair, IEEE 802.15</a:t>
            </a:r>
            <a:endParaRPr lang="en-US" sz="28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1400" smtClean="0"/>
              <a:t>July 2019</a:t>
            </a:r>
            <a:endParaRPr lang="en-US" altLang="en-US" sz="140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Bob Heile, Decawave</a:t>
            </a:r>
            <a:endParaRPr lang="en-US" alt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D9B19BB7-5E5C-4FE2-8325-CBE2EDC1721D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7610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802.15.22.3 Ext PAR to </a:t>
            </a:r>
            <a:r>
              <a:rPr lang="en-US" dirty="0" err="1" smtClean="0"/>
              <a:t>NesCom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3568" y="1772816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Comments Received from 802.11:</a:t>
            </a:r>
          </a:p>
          <a:p>
            <a:pPr marL="400050" lvl="1" indent="0" eaLnBrk="0" hangingPunct="0">
              <a:spcBef>
                <a:spcPct val="0"/>
              </a:spcBef>
            </a:pPr>
            <a:r>
              <a:rPr lang="en-US" altLang="en-US" sz="2400" dirty="0">
                <a:latin typeface="Arial" panose="020B0604020202020204" pitchFamily="34" charset="0"/>
              </a:rPr>
              <a:t>Submitting to the Draft to </a:t>
            </a:r>
            <a:r>
              <a:rPr lang="en-US" altLang="en-US" sz="2400" dirty="0" err="1">
                <a:latin typeface="Arial" panose="020B0604020202020204" pitchFamily="34" charset="0"/>
              </a:rPr>
              <a:t>NesCom</a:t>
            </a:r>
            <a:r>
              <a:rPr lang="en-US" altLang="en-US" sz="2400" dirty="0">
                <a:latin typeface="Arial" panose="020B0604020202020204" pitchFamily="34" charset="0"/>
              </a:rPr>
              <a:t> on Oct 1, 2019 after starting on Aug 1, 2019 does not seem reasonable on the surface, but I understand this may be exceptional case.  However, it will mean that the PAR will be considered by </a:t>
            </a:r>
            <a:r>
              <a:rPr lang="en-US" altLang="en-US" sz="2400" dirty="0" err="1">
                <a:latin typeface="Arial" panose="020B0604020202020204" pitchFamily="34" charset="0"/>
              </a:rPr>
              <a:t>RevCom</a:t>
            </a:r>
            <a:r>
              <a:rPr lang="en-US" altLang="en-US" sz="2400" dirty="0">
                <a:latin typeface="Arial" panose="020B0604020202020204" pitchFamily="34" charset="0"/>
              </a:rPr>
              <a:t> in January 2020.</a:t>
            </a:r>
          </a:p>
          <a:p>
            <a:pPr marL="400050" lvl="1" indent="0" eaLnBrk="0" hangingPunct="0">
              <a:spcBef>
                <a:spcPct val="0"/>
              </a:spcBef>
            </a:pPr>
            <a:r>
              <a:rPr lang="en-US" altLang="en-US" sz="2400" dirty="0">
                <a:latin typeface="Arial" panose="020B0604020202020204" pitchFamily="34" charset="0"/>
              </a:rPr>
              <a:t>The Deadline for the 2019 November </a:t>
            </a:r>
            <a:r>
              <a:rPr lang="en-US" altLang="en-US" sz="2400" dirty="0" err="1">
                <a:latin typeface="Arial" panose="020B0604020202020204" pitchFamily="34" charset="0"/>
              </a:rPr>
              <a:t>RevCom</a:t>
            </a:r>
            <a:r>
              <a:rPr lang="en-US" altLang="en-US" sz="2400" dirty="0">
                <a:latin typeface="Arial" panose="020B0604020202020204" pitchFamily="34" charset="0"/>
              </a:rPr>
              <a:t> Meeting is 17 September, 2019</a:t>
            </a:r>
            <a:r>
              <a:rPr lang="en-US" altLang="en-US" sz="2400" dirty="0" smtClean="0">
                <a:latin typeface="Arial" panose="020B0604020202020204" pitchFamily="34" charset="0"/>
              </a:rPr>
              <a:t>.</a:t>
            </a:r>
          </a:p>
          <a:p>
            <a:pPr marL="400050" lvl="1" indent="0" eaLnBrk="0" hangingPunct="0">
              <a:spcBef>
                <a:spcPct val="0"/>
              </a:spcBef>
            </a:pPr>
            <a:endParaRPr lang="en-US" altLang="en-US" sz="2400" dirty="0">
              <a:latin typeface="Arial" panose="020B0604020202020204" pitchFamily="34" charset="0"/>
            </a:endParaRPr>
          </a:p>
          <a:p>
            <a:pPr marL="400050" lvl="1" indent="0" eaLnBrk="0" hangingPunct="0">
              <a:spcBef>
                <a:spcPct val="0"/>
              </a:spcBef>
              <a:buNone/>
            </a:pPr>
            <a:r>
              <a:rPr lang="en-US" altLang="en-US" sz="2400" dirty="0" smtClean="0">
                <a:solidFill>
                  <a:srgbClr val="FF0000"/>
                </a:solidFill>
                <a:latin typeface="Arial" panose="020B0604020202020204" pitchFamily="34" charset="0"/>
              </a:rPr>
              <a:t>Agreed: Per Lisa, dates have been modified to reflect the above</a:t>
            </a:r>
            <a:endParaRPr lang="en-US" altLang="en-US" sz="24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/>
          </a:p>
          <a:p>
            <a:pPr lvl="1"/>
            <a:endParaRPr lang="en-US" sz="2400" dirty="0" smtClean="0"/>
          </a:p>
          <a:p>
            <a:pPr lvl="1"/>
            <a:endParaRPr lang="en-US" sz="2400" dirty="0"/>
          </a:p>
          <a:p>
            <a:pPr lvl="1"/>
            <a:endParaRPr lang="en-US" sz="24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1400" smtClean="0"/>
              <a:t>July 2019</a:t>
            </a:r>
            <a:endParaRPr lang="en-US" altLang="en-US" sz="140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Bob Heile, Decawave</a:t>
            </a:r>
            <a:endParaRPr lang="en-US" alt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D9B19BB7-5E5C-4FE2-8325-CBE2EDC1721D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0849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802.15.22.3 Ext PAR to </a:t>
            </a:r>
            <a:r>
              <a:rPr lang="en-US" dirty="0" err="1" smtClean="0"/>
              <a:t>NesCom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pPr marL="0" indent="0">
              <a:buNone/>
            </a:pPr>
            <a:r>
              <a:rPr lang="en-US" sz="2800" dirty="0" smtClean="0"/>
              <a:t>Motion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Approve forwarding P802.15.22.3 PAR extension documentation in </a:t>
            </a:r>
            <a:r>
              <a:rPr lang="en-US" sz="2800" dirty="0">
                <a:hlinkClick r:id="rId2"/>
              </a:rPr>
              <a:t>https://mentor.ieee.org/802.15/dcn/19/15-19-0305-01-0000-802-15-22-3-par-extension.pdf</a:t>
            </a:r>
            <a:r>
              <a:rPr lang="en-US" sz="2800" dirty="0"/>
              <a:t> to </a:t>
            </a:r>
            <a:r>
              <a:rPr lang="en-US" sz="2800" dirty="0" err="1"/>
              <a:t>NesCom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Moved: Heile</a:t>
            </a:r>
          </a:p>
          <a:p>
            <a:pPr marL="0" indent="0">
              <a:buNone/>
            </a:pPr>
            <a:r>
              <a:rPr lang="en-US" sz="2800" dirty="0" smtClean="0"/>
              <a:t>Second: </a:t>
            </a:r>
            <a:r>
              <a:rPr lang="en-US" sz="2800" dirty="0" err="1" smtClean="0"/>
              <a:t>Mody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1400" smtClean="0"/>
              <a:t>July 2019</a:t>
            </a:r>
            <a:endParaRPr lang="en-US" altLang="en-US" sz="1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Bob Heile, Decawave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D9B19BB7-5E5C-4FE2-8325-CBE2EDC1721D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0072479"/>
      </p:ext>
    </p:extLst>
  </p:cSld>
  <p:clrMapOvr>
    <a:masterClrMapping/>
  </p:clrMapOvr>
</p:sld>
</file>

<file path=ppt/theme/theme1.xml><?xml version="1.0" encoding="utf-8"?>
<a:theme xmlns:a="http://schemas.openxmlformats.org/drawingml/2006/main" name="IEEE-P802_15_Rbt">
  <a:themeElements>
    <a:clrScheme name="Larissa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Larissa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issa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IEEE-P802_15_Rbt</Template>
  <TotalTime>251</TotalTime>
  <Words>136</Words>
  <Application>Microsoft Office PowerPoint</Application>
  <PresentationFormat>On-screen Show (4:3)</PresentationFormat>
  <Paragraphs>23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IEEE-P802_15_Rbt</vt:lpstr>
      <vt:lpstr>802.15.22.3 Ext PAR to NesCom  Bob Heile Chair, IEEE 802.15</vt:lpstr>
      <vt:lpstr>802.15.22.3 Ext PAR to NesCom</vt:lpstr>
      <vt:lpstr>802.15.22.3 Ext PAR to NesCom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subject>IEEE 802.15 &lt;subject&gt;</dc:subject>
  <dc:creator>Joerg Robert</dc:creator>
  <dc:description>&lt;doc#&gt;</dc:description>
  <cp:lastModifiedBy>bheile</cp:lastModifiedBy>
  <cp:revision>681</cp:revision>
  <cp:lastPrinted>1998-02-10T13:28:06Z</cp:lastPrinted>
  <dcterms:created xsi:type="dcterms:W3CDTF">2018-03-02T09:48:16Z</dcterms:created>
  <dcterms:modified xsi:type="dcterms:W3CDTF">2019-07-18T09:58:15Z</dcterms:modified>
</cp:coreProperties>
</file>