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9" r:id="rId2"/>
    <p:sldId id="372" r:id="rId3"/>
    <p:sldId id="375" r:id="rId4"/>
    <p:sldId id="37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5" autoAdjust="0"/>
    <p:restoredTop sz="94676" autoAdjust="0"/>
  </p:normalViewPr>
  <p:slideViewPr>
    <p:cSldViewPr>
      <p:cViewPr varScale="1">
        <p:scale>
          <a:sx n="83" d="100"/>
          <a:sy n="83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62A3E17-72DB-429D-82ED-5F7A6D48A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04D3F85-CF48-4006-95B7-5F911FD5F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87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04A200C-604C-41CB-87F0-6EA46198B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EC327CB-982D-421E-9B37-00063087C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7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6A83E0-8158-4E4B-9216-7A9A447C7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4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173F8B-570C-4AD7-A60D-8E1AB1E1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61D644A-C660-4A83-8604-94F8CF580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55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830CB3-48AF-4C1F-BFBA-5569B051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5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CA5B6D0-3BC2-46EC-8AC0-490ACB3B6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9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5A54A6-D87D-44CA-9552-43124D8DF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7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A94C3-58BC-4CE9-B143-D9CCEAF4E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3D73E09-099F-475B-8F82-22F5D2BF2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Textmasterformat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8DC984-A6E3-42AE-BB36-DFDB2E318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394156"/>
            <a:ext cx="475029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802-15-19-0346-00-0000</a:t>
            </a:r>
            <a:endParaRPr lang="en-US" altLang="en-US" sz="14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1-00-ACSD-802-15-4w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 to Start SB</a:t>
            </a:r>
            <a:br>
              <a:rPr lang="en-US" dirty="0" smtClean="0"/>
            </a:br>
            <a:r>
              <a:rPr lang="en-US" dirty="0" smtClean="0"/>
              <a:t>802.15.4w Ballot History ( 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Letter Ballot 155: March 22 – April 22</a:t>
            </a:r>
          </a:p>
          <a:p>
            <a:r>
              <a:rPr lang="en-US" sz="2000" dirty="0"/>
              <a:t>VOTERS  92 </a:t>
            </a:r>
            <a:r>
              <a:rPr lang="en-US" sz="2000" dirty="0" smtClean="0"/>
              <a:t>, VOTED   </a:t>
            </a:r>
            <a:r>
              <a:rPr lang="en-US" sz="2000" dirty="0"/>
              <a:t>48 </a:t>
            </a:r>
          </a:p>
          <a:p>
            <a:r>
              <a:rPr lang="en-US" sz="2000" dirty="0"/>
              <a:t>YES </a:t>
            </a:r>
            <a:r>
              <a:rPr lang="en-US" sz="2000" dirty="0" smtClean="0"/>
              <a:t> 35,  ABSTAIN 12 , NO 1 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100 comments (57 technical, 43 editorial), 4 must be satisfied (MBS) comments</a:t>
            </a:r>
          </a:p>
          <a:p>
            <a:pPr lvl="1"/>
            <a:r>
              <a:rPr lang="en-US" sz="1600" dirty="0" smtClean="0"/>
              <a:t>Accepted comments: 36 (1 MBS)</a:t>
            </a:r>
          </a:p>
          <a:p>
            <a:pPr lvl="1"/>
            <a:r>
              <a:rPr lang="en-US" sz="1600" dirty="0" smtClean="0"/>
              <a:t>Revised comments: 	50 (1 MBS) </a:t>
            </a:r>
          </a:p>
          <a:p>
            <a:pPr lvl="1"/>
            <a:r>
              <a:rPr lang="en-US" sz="1600" dirty="0" smtClean="0"/>
              <a:t>Rejected comments: 	14 (2 MBS) </a:t>
            </a:r>
          </a:p>
          <a:p>
            <a:endParaRPr lang="en-US" sz="2000" dirty="0"/>
          </a:p>
          <a:p>
            <a:r>
              <a:rPr lang="en-US" sz="2000" dirty="0" smtClean="0"/>
              <a:t>Comment resolution contained in document 15-19/193r10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1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Start SB</a:t>
            </a:r>
            <a:br>
              <a:rPr lang="en-US" dirty="0"/>
            </a:br>
            <a:r>
              <a:rPr lang="en-US" dirty="0"/>
              <a:t>802.15.4w </a:t>
            </a:r>
            <a:r>
              <a:rPr lang="en-US" dirty="0" smtClean="0"/>
              <a:t>Ballot History ( II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Letter Ballot 157 Recirculation: May 23 – June 7</a:t>
            </a:r>
          </a:p>
          <a:p>
            <a:r>
              <a:rPr lang="en-US" sz="2000" dirty="0"/>
              <a:t>VOTERS  92 , VOTED   58</a:t>
            </a:r>
          </a:p>
          <a:p>
            <a:r>
              <a:rPr lang="en-US" sz="2000" dirty="0"/>
              <a:t>YES  44,  ABSTAIN 12 , NO 2 </a:t>
            </a:r>
          </a:p>
          <a:p>
            <a:r>
              <a:rPr lang="en-US" sz="2000" dirty="0" smtClean="0"/>
              <a:t>18 comments (16 </a:t>
            </a:r>
            <a:r>
              <a:rPr lang="en-US" sz="2000" dirty="0"/>
              <a:t>technical, </a:t>
            </a:r>
            <a:r>
              <a:rPr lang="en-US" sz="2000" dirty="0" smtClean="0"/>
              <a:t>2 editorial</a:t>
            </a:r>
            <a:r>
              <a:rPr lang="en-US" sz="2000" dirty="0"/>
              <a:t>), </a:t>
            </a:r>
            <a:r>
              <a:rPr lang="en-US" sz="2000" dirty="0" smtClean="0"/>
              <a:t>16 </a:t>
            </a:r>
            <a:r>
              <a:rPr lang="en-US" sz="2000" dirty="0"/>
              <a:t>must be satisfied </a:t>
            </a:r>
            <a:r>
              <a:rPr lang="en-US" sz="2000" dirty="0" smtClean="0"/>
              <a:t>(MBS) comments 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Single new LB 157 “No” voter took part in comment resolution and was satisfied with the resolutions</a:t>
            </a:r>
            <a:endParaRPr lang="en-US" sz="1800" dirty="0" smtClean="0"/>
          </a:p>
          <a:p>
            <a:pPr lvl="1"/>
            <a:r>
              <a:rPr lang="en-US" sz="1600" dirty="0"/>
              <a:t>Accepted comments: </a:t>
            </a:r>
            <a:r>
              <a:rPr lang="en-US" sz="1600" dirty="0" smtClean="0"/>
              <a:t>4 (2 </a:t>
            </a:r>
            <a:r>
              <a:rPr lang="en-US" sz="1600" dirty="0"/>
              <a:t>MBS)</a:t>
            </a:r>
          </a:p>
          <a:p>
            <a:pPr lvl="1"/>
            <a:r>
              <a:rPr lang="en-US" sz="1600" dirty="0"/>
              <a:t>Revised comments: 	</a:t>
            </a:r>
            <a:r>
              <a:rPr lang="en-US" sz="1600" dirty="0" smtClean="0"/>
              <a:t>14 (14 MBS</a:t>
            </a:r>
            <a:r>
              <a:rPr lang="en-US" sz="1600" dirty="0"/>
              <a:t>) </a:t>
            </a:r>
          </a:p>
          <a:p>
            <a:pPr lvl="1"/>
            <a:r>
              <a:rPr lang="en-US" sz="1600" dirty="0"/>
              <a:t>Rejected comments: 	</a:t>
            </a:r>
            <a:r>
              <a:rPr lang="en-US" sz="1600" dirty="0" smtClean="0"/>
              <a:t>0 (0 </a:t>
            </a:r>
            <a:r>
              <a:rPr lang="en-US" sz="1600" dirty="0"/>
              <a:t>MBS) </a:t>
            </a:r>
            <a:endParaRPr lang="en-US" sz="1600" dirty="0" smtClean="0"/>
          </a:p>
          <a:p>
            <a:r>
              <a:rPr lang="en-US" sz="2000" dirty="0" smtClean="0"/>
              <a:t>NO voter from original ballot has also agreed to vote YES</a:t>
            </a:r>
          </a:p>
          <a:p>
            <a:r>
              <a:rPr lang="en-US" sz="2000" dirty="0" smtClean="0"/>
              <a:t>Comment </a:t>
            </a:r>
            <a:r>
              <a:rPr lang="en-US" sz="2000" dirty="0"/>
              <a:t>resolution contained in document </a:t>
            </a:r>
            <a:r>
              <a:rPr lang="en-US" sz="2000" dirty="0" smtClean="0"/>
              <a:t>15-19/267r2</a:t>
            </a:r>
            <a:endParaRPr lang="en-US" sz="2000" dirty="0"/>
          </a:p>
          <a:p>
            <a:endParaRPr lang="en-US" sz="20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8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Start </a:t>
            </a:r>
            <a:r>
              <a:rPr lang="en-US" dirty="0" smtClean="0"/>
              <a:t>15.4w SB</a:t>
            </a:r>
            <a:br>
              <a:rPr lang="en-US" dirty="0" smtClean="0"/>
            </a:br>
            <a:r>
              <a:rPr lang="en-US" dirty="0" smtClean="0"/>
              <a:t>802.15.4w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MEC review</a:t>
            </a:r>
          </a:p>
          <a:p>
            <a:r>
              <a:rPr lang="en-US" dirty="0" smtClean="0"/>
              <a:t>LB159 (</a:t>
            </a:r>
            <a:r>
              <a:rPr lang="en-US" dirty="0" err="1" smtClean="0"/>
              <a:t>recirc</a:t>
            </a:r>
            <a:r>
              <a:rPr lang="en-US" dirty="0" smtClean="0"/>
              <a:t> 2) in process. Closes </a:t>
            </a:r>
            <a:r>
              <a:rPr lang="en-US" dirty="0"/>
              <a:t>Thursday, August 1, 2019 </a:t>
            </a:r>
            <a:endParaRPr lang="en-US" dirty="0" smtClean="0"/>
          </a:p>
          <a:p>
            <a:r>
              <a:rPr lang="en-US" dirty="0" err="1" smtClean="0"/>
              <a:t>Recirc</a:t>
            </a:r>
            <a:r>
              <a:rPr lang="en-US" dirty="0" smtClean="0"/>
              <a:t> 3 (if needed) Start Aug 5, close Aug 20.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6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Start 15.4w SB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Conditionally </a:t>
            </a:r>
            <a:r>
              <a:rPr lang="en-US" sz="2800" dirty="0"/>
              <a:t>approve sending </a:t>
            </a:r>
            <a:r>
              <a:rPr lang="en-US" sz="2800" dirty="0" smtClean="0"/>
              <a:t>802.15.4w </a:t>
            </a:r>
            <a:r>
              <a:rPr lang="en-US" sz="2800" dirty="0" smtClean="0"/>
              <a:t>D03 (or current version) </a:t>
            </a:r>
            <a:r>
              <a:rPr lang="en-US" sz="2800" dirty="0"/>
              <a:t>to Sponsor </a:t>
            </a:r>
            <a:r>
              <a:rPr lang="en-US" sz="2800" dirty="0" smtClean="0"/>
              <a:t>Ballot and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Confirm </a:t>
            </a:r>
            <a:r>
              <a:rPr lang="en-US" sz="2800" dirty="0"/>
              <a:t>the CSD for </a:t>
            </a:r>
            <a:r>
              <a:rPr lang="en-US" sz="2800" dirty="0" smtClean="0"/>
              <a:t>802.15.4w </a:t>
            </a:r>
            <a:r>
              <a:rPr lang="en-US" sz="2800" dirty="0"/>
              <a:t>in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mentor.ieee.org/802-ec/dcn/18/ec-18-0081-00-ACSD-802-15-4w.docx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Moved: Heile</a:t>
            </a:r>
          </a:p>
          <a:p>
            <a:pPr marL="0" indent="0">
              <a:buNone/>
            </a:pPr>
            <a:r>
              <a:rPr lang="en-US" sz="2800" dirty="0" smtClean="0"/>
              <a:t>Second: </a:t>
            </a:r>
            <a:r>
              <a:rPr lang="en-US" sz="2800" dirty="0" err="1" smtClean="0"/>
              <a:t>Gilb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07247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146</TotalTime>
  <Words>236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IEEE-P802_15_Rbt</vt:lpstr>
      <vt:lpstr>Conditional Approval to Start SB 802.15.4w Ballot History ( I / II )</vt:lpstr>
      <vt:lpstr>Conditional Approval to Start SB 802.15.4w Ballot History ( II / II )</vt:lpstr>
      <vt:lpstr>Conditional Approval to Start 15.4w SB 802.15.4w Next Steps</vt:lpstr>
      <vt:lpstr>Conditional Approval to Start 15.4w SB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bheile</cp:lastModifiedBy>
  <cp:revision>679</cp:revision>
  <cp:lastPrinted>1998-02-10T13:28:06Z</cp:lastPrinted>
  <dcterms:created xsi:type="dcterms:W3CDTF">2018-03-02T09:48:16Z</dcterms:created>
  <dcterms:modified xsi:type="dcterms:W3CDTF">2019-07-18T09:45:20Z</dcterms:modified>
</cp:coreProperties>
</file>