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541" r:id="rId2"/>
    <p:sldMasterId id="2147484612" r:id="rId3"/>
    <p:sldMasterId id="2147484624" r:id="rId4"/>
  </p:sldMasterIdLst>
  <p:notesMasterIdLst>
    <p:notesMasterId r:id="rId8"/>
  </p:notesMasterIdLst>
  <p:handoutMasterIdLst>
    <p:handoutMasterId r:id="rId9"/>
  </p:handoutMasterIdLst>
  <p:sldIdLst>
    <p:sldId id="395" r:id="rId5"/>
    <p:sldId id="396" r:id="rId6"/>
    <p:sldId id="397" r:id="rId7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88" autoAdjust="0"/>
  </p:normalViewPr>
  <p:slideViewPr>
    <p:cSldViewPr>
      <p:cViewPr varScale="1">
        <p:scale>
          <a:sx n="88" d="100"/>
          <a:sy n="8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44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C9B792F7-DBD5-4C4A-BD8C-91A0A05BBE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54675" y="176213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6625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doc.: IEEE 802.22-yy/xxxxr0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A345AFE4-7408-496A-AD14-60EDA44580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1675" y="176213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36625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B2139D7D-8F8F-4BDC-ACB3-DD2B8B4C9B7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908675" y="89725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662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ADB0F215-C929-455B-9AEF-707F67AA02D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5475" y="89725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6625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Page </a:t>
            </a:r>
            <a:fld id="{ACE6AB31-7D1A-4519-8E30-8A82374CE3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700088" y="387350"/>
            <a:ext cx="5597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xmlns="" id="{9DABD7B0-0395-4E2B-B9E1-39D9D1F5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8972550"/>
            <a:ext cx="717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6625"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936625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936625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936625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936625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b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700088" y="8961438"/>
            <a:ext cx="575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89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64BF1C85-D182-4BBF-811A-736FEF6CFA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99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6625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doc.: IEEE 802.22-yy/xxxxr0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CDC93425-8F11-4CAE-9E38-17A8646A38D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88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36625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58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7450" y="700088"/>
            <a:ext cx="4622800" cy="3465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399A00A0-5606-40AB-A31A-91721FEDF7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64" tIns="46187" rIns="93964" bIns="461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06EBEE20-6C39-4119-8889-6D7FC44BF5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414963" y="89757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6625">
              <a:defRPr sz="1200" b="0">
                <a:solidFill>
                  <a:schemeClr val="tx1"/>
                </a:solidFill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xmlns="" id="{69090838-0252-478D-A876-7D018AA6C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5963" y="8975725"/>
            <a:ext cx="5127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6625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Page </a:t>
            </a:r>
            <a:fld id="{4842EF04-4A9C-434A-86E4-5E8F9605B5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xmlns="" id="{802F561E-A72F-4269-A1BF-218AB0D93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8975725"/>
            <a:ext cx="717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7575"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917575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917575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917575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917575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b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30250" y="8974138"/>
            <a:ext cx="553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654050" y="296863"/>
            <a:ext cx="568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7535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920BA16-9C9F-48F1-BD7E-F12C25D430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B5D99DD-9F83-41FC-A105-0EE5792491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33C2D74D-07F0-439E-B74B-0BD2020FE9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CCECD997-B00F-4EB9-9CC8-7CCD1BA69AA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xfrm>
            <a:off x="609600" y="228600"/>
            <a:ext cx="1817688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8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FA4C9BB-A750-4EBE-8EB2-B949360E1E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0A9964C-B09E-41B3-8312-ED79A9DAAA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2AB6B13C-43E6-4C87-9305-DF59368C4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37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A2E566A-756E-4778-902D-4542D3DB14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33C238A-7B4D-4E66-B531-B96648E472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285EB703-1A88-4A40-87F3-EB749F41E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4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B9734-6C64-4871-966D-D42B303BA7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25820E-9E1C-4A04-976E-E3B1BB7135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C88D8CC7-68DF-4D73-ACFB-2174464C8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377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9DFBDD-4102-4AE0-9052-35AF2061C8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A3CFD0-CE08-4B1C-8B79-BC3B4B6E4E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28649DAE-B969-4CAC-A796-386B78BA3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12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503F142-0124-4486-9982-9643F1D7BE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0D22469-5E03-4364-8A67-86396190DA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909BFA5A-6B36-43F0-B1E9-59B56E63E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99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EEE_125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5863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96977-3658-4B75-ADAE-8D111C71F0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3800" y="6602413"/>
            <a:ext cx="2895600" cy="234950"/>
          </a:xfr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41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IEEE_SA_Bar_Graphic_lon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IEEE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264621C-07E9-453B-A063-647A4B3E16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822E3F1-432F-418C-897D-87CE95062A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71A59D-20B0-4B03-91AA-53C1F54F2DA0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40241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1430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642C20-707F-4EB1-8DC7-C2AB15FE3E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219F11-9F1B-483A-8348-47D1762AD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92CB57-F60A-4617-A693-DA800668B4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FEBEE-56C0-4C41-8755-1489E6B4FCFD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2911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A45BD3F-C3A5-4137-BA08-8DFC7D4EF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6027503-D821-49E9-9294-443B09B79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6B93DEB-7035-463B-BF6D-03466A259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EB321-71C1-4B49-9E78-E1CA06AB00DF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68316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AD70CF-AF2E-40C3-9E6A-1A356408C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3BE8C4-F982-49C8-A52E-B6EBE2F60C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DE9843-7CD0-4612-9048-FF2004B9A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BFEEE-A02F-4A38-B3B9-F3CC1715155A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0012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07D35F8-0F7C-4452-876C-951727DB31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2FC4D7F-D409-4482-9236-DD6FA26F50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7C8D6DAB-2AF3-4309-B620-5D11F598A7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08ABE22B-E4B7-43FC-834E-87CA77FAB26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xfrm>
            <a:off x="609600" y="228600"/>
            <a:ext cx="1893888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7AA5AC3-D6E2-4A31-BCED-900ED9BBE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A76F345-38EE-411A-BFE0-9DADA0774A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29DE7E7-F544-416B-9C86-903D63939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9E9D2-ACF8-4955-B5AC-3C2BF83A460E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666979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3E3BBEE-1CC8-407D-871F-B433C1152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E704297-AC1B-4A61-9D11-C60AD3C49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09677FC-0312-4253-83FF-5EDA0515E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F2F18-62BC-4B42-802D-E3034A0990CB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59611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9A2CAB9-F706-4507-8DD1-38B5AF7BA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9BE24A1-6D29-4BC7-BBD2-0E789AD82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615CBC3-6E70-4616-8A50-513BB8326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84D60-CBA5-4435-9A95-EF376CB73038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7484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F663C8-CB7E-465C-AFDF-13C2085B6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C6ADB9-61BA-4C8E-946E-37BC75424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656476-8935-4834-B471-AA33F2433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2BF75-55EF-4173-ACB3-3057CFA0033C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907603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0BBBC6-DFA0-4CBD-B548-E6F564747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9D1785-A514-468A-B276-AF5C26E78D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7FFA9E-BEF8-43E0-9673-D5A814F08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AD68C-4CBB-431A-8BDB-3BB007A3FE3A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01163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5F8CAF3-96B4-4E64-81B4-6ACE89BE86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5177E83-4AFA-4536-89C5-D987F550F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28949D5-7417-41D8-8CB3-C919A8A08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56154-43F5-4886-AC6D-05C2B4F436E9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286143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040E814-8CB8-4918-943B-4C773F4F6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261D21-95CF-41F5-AEF9-719B4439E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B1AD30-B509-440F-87C8-B6B75832C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05850" y="6553200"/>
            <a:ext cx="438150" cy="228600"/>
          </a:xfrm>
        </p:spPr>
        <p:txBody>
          <a:bodyPr/>
          <a:lstStyle>
            <a:lvl1pPr>
              <a:defRPr sz="1600"/>
            </a:lvl1pPr>
          </a:lstStyle>
          <a:p>
            <a:fld id="{4869A248-DFC2-4B31-BA74-E8496C3A26D9}" type="slidenum">
              <a:rPr lang="en-US" altLang="en-US"/>
              <a:pPr/>
              <a:t>‹#›</a:t>
            </a:fld>
            <a:endParaRPr lang="en-US" altLang="en-US" sz="36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23809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munications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16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e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335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5EF396A-FB19-4D73-89E4-0CDEA6493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7104785-3A2B-483F-BF3F-C71427C49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E58E5DDD-CEC7-4934-B1B0-74074FAA5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Page </a:t>
            </a:r>
            <a:fld id="{1EBA8BF2-5DE6-4E23-9D6D-025F047F742C}" type="slidenum"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200" b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xmlns="" id="{7D9A3AC6-C8C0-4A7D-B980-80FA35D88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591300"/>
            <a:ext cx="5486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IEEE 802 LMSC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DF78E50F-089A-4D46-8456-5C25313EA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9713"/>
            <a:ext cx="11795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ec-16-0170-03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xmlns="" id="{F90F6D6F-747C-4D5E-BF8B-642C06EDA6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2400" b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xmlns="" id="{76FF358F-FD8A-4416-A03D-85A3A837035C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3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EEE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xmlns="" id="{DA1A0903-DE10-4B3C-9BFB-87DF83AE0F18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802</a:t>
              </a:r>
            </a:p>
          </p:txBody>
        </p:sp>
      </p:grpSp>
      <p:sp>
        <p:nvSpPr>
          <p:cNvPr id="330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854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5643344-A8A8-438F-8670-27ABC68752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D2DF256-86B4-465F-83E3-010CD040CD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FAD6588-404E-44CD-8DE8-5B2A0053A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449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0980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696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073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981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9910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460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220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896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027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404813"/>
            <a:ext cx="2108200" cy="5462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175375" cy="54625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590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4061B3-33F0-40B7-84F6-88C6ACC0D2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75B5C7-2E6A-4B17-A9E1-0130B78370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038E5E9-B4E9-476A-B041-D86F64237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978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17C5EF0-300C-4BED-918C-49EFFF58A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7166E71-6DF9-43C3-AE2F-11004FE06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17881579-BEBB-40E6-B50E-1455BE2AD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Page </a:t>
            </a:r>
            <a:fld id="{77C8AC4D-ED57-448F-BC18-48AC38485524}" type="slidenum"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200" b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xmlns="" id="{E065DB99-D982-47EC-949E-AC66BE9A7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591300"/>
            <a:ext cx="5486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IEEE 802 LMSC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F69EA917-6446-4BEF-88AC-14A18B652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9713"/>
            <a:ext cx="11795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ec-16-0170-03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xmlns="" id="{A863A320-5663-4E56-8570-6EAD3B116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2400" b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xmlns="" id="{87054E55-D443-44E7-8E1A-D07FC930A61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3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EEE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xmlns="" id="{84A6DAF9-26CB-4AE2-9615-52CC8B845F1F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802</a:t>
              </a:r>
            </a:p>
          </p:txBody>
        </p:sp>
      </p:grpSp>
      <p:sp>
        <p:nvSpPr>
          <p:cNvPr id="330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4043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944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238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28005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514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2596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485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70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8456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306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41252490-A8EB-4D85-9543-181CCD4A72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F49E8138-5608-40C1-AF62-72974DB559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90311647-3CAC-4CB2-A670-0D58737A6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4123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404813"/>
            <a:ext cx="2108200" cy="5462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175375" cy="54625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69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E915E18-1BBB-463E-9BCE-C70D129A4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3375"/>
            <a:ext cx="1528762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E63620E-A07E-4C51-B004-D7DB89F9E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B746E38-C987-4274-9D9E-5FE83DB3A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FAB12DB1-7E69-4A55-AC02-37C74B108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12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1C7C3FB-B1FC-4DBB-8628-98AF66CB3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3375"/>
            <a:ext cx="1528762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B669338-0D39-4ED4-9D12-B71770900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9C92D4D-06A6-4F3D-8601-2BBD55F473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C7FD42F-2BD0-4474-8047-DCCD78670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15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C8DE89-20C9-4EFC-8DAE-01DB65AB5A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3F89BA-3025-4CD1-8013-FFAD029AC2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5B9C5EB-CD7E-4B75-AA58-B66BCBDAC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66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F2C665-C1B5-4D54-92A2-25AA8DBEC4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ECAC25-FA1D-4ED0-ABD2-B28BC23BE2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336F7C9F-2E7F-43F5-AA6D-6E7F77BE07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09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DEA2AD9-C27A-414E-82CF-87CB7C529E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7950" y="6475413"/>
            <a:ext cx="3355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A2DA543-6E1C-49C9-96CE-63F17709D6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Slide </a:t>
            </a:r>
            <a:fld id="{04F9E4E4-F6B2-4814-84DF-6B590C18E80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8ED40B50-3A8A-4CF0-9623-445958BD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531" y="363380"/>
            <a:ext cx="26529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4572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22860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doc.: </a:t>
            </a:r>
            <a:r>
              <a:rPr lang="en-US" sz="1600" b="1" i="0" kern="1200" dirty="0" smtClean="0">
                <a:solidFill>
                  <a:schemeClr val="tx2"/>
                </a:solidFill>
                <a:effectLst/>
                <a:latin typeface="Times New Roman" pitchFamily="18" charset="0"/>
                <a:ea typeface="+mn-ea"/>
                <a:cs typeface="+mn-cs"/>
              </a:rPr>
              <a:t>15-19-0344-00-0000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xmlns="" id="{5C21C5AF-3079-45F2-8E3E-C6927B6BD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b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D1E8F505-A66A-4954-BCA7-4B933AF75FCD}"/>
              </a:ext>
            </a:extLst>
          </p:cNvPr>
          <p:cNvSpPr>
            <a:spLocks noGrp="1"/>
          </p:cNvSpPr>
          <p:nvPr userDrawn="1">
            <p:ph type="dt" sz="quarter" idx="2"/>
          </p:nvPr>
        </p:nvSpPr>
        <p:spPr bwMode="auto">
          <a:xfrm>
            <a:off x="696913" y="306388"/>
            <a:ext cx="1817687" cy="276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6" r:id="rId1"/>
    <p:sldLayoutId id="2147485887" r:id="rId2"/>
    <p:sldLayoutId id="2147485888" r:id="rId3"/>
    <p:sldLayoutId id="2147485889" r:id="rId4"/>
    <p:sldLayoutId id="2147485890" r:id="rId5"/>
    <p:sldLayoutId id="2147485891" r:id="rId6"/>
    <p:sldLayoutId id="2147485892" r:id="rId7"/>
    <p:sldLayoutId id="2147485893" r:id="rId8"/>
    <p:sldLayoutId id="2147485894" r:id="rId9"/>
    <p:sldLayoutId id="2147485895" r:id="rId10"/>
    <p:sldLayoutId id="2147485896" r:id="rId11"/>
    <p:sldLayoutId id="2147485897" r:id="rId12"/>
    <p:sldLayoutId id="2147485898" r:id="rId13"/>
    <p:sldLayoutId id="2147485899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IEEE_SA_Bar_Graphic_long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900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97862A3-0E73-4213-BD06-204993E67F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31825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906C124-4F66-448A-ADFC-AE04E44665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ACB18EE5-9BA7-412B-B178-61B94079A4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5075" y="63119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1933C9A8-ED55-4646-BD6D-ADD614610B8F}" type="slidenum">
              <a:rPr lang="en-US" altLang="en-US"/>
              <a:pPr/>
              <a:t>‹#›</a:t>
            </a:fld>
            <a:endParaRPr lang="en-US" altLang="en-US" sz="3600">
              <a:latin typeface="Myriad Pro"/>
            </a:endParaRPr>
          </a:p>
        </p:txBody>
      </p:sp>
      <p:pic>
        <p:nvPicPr>
          <p:cNvPr id="2056" name="Picture 24" descr="IEEE_whit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FDD0EC19-B305-4387-AFB9-93AF5B07BEC3}"/>
              </a:ext>
            </a:extLst>
          </p:cNvPr>
          <p:cNvSpPr txBox="1">
            <a:spLocks/>
          </p:cNvSpPr>
          <p:nvPr userDrawn="1"/>
        </p:nvSpPr>
        <p:spPr>
          <a:xfrm>
            <a:off x="3505200" y="6311900"/>
            <a:ext cx="3159125" cy="2349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b="0" dirty="0">
                <a:solidFill>
                  <a:srgbClr val="000000"/>
                </a:solidFill>
              </a:rPr>
              <a:t>IEEE 802 Liaison to ISO/IEC JTC1 SC6  </a:t>
            </a:r>
          </a:p>
        </p:txBody>
      </p:sp>
      <p:sp>
        <p:nvSpPr>
          <p:cNvPr id="2058" name="TextBox 9">
            <a:extLst>
              <a:ext uri="{FF2B5EF4-FFF2-40B4-BE49-F238E27FC236}">
                <a16:creationId xmlns:a16="http://schemas.microsoft.com/office/drawing/2014/main" xmlns="" id="{CAC629DA-7F73-4E7C-A70B-CB2FA6A0B0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0400" y="6611938"/>
            <a:ext cx="203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0">
                <a:solidFill>
                  <a:srgbClr val="000000"/>
                </a:solidFill>
                <a:latin typeface="Verdana" pitchFamily="34" charset="0"/>
              </a:rPr>
              <a:t>DCN </a:t>
            </a: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15-17-0001-00-0000</a:t>
            </a:r>
            <a:endParaRPr lang="en-US" altLang="en-US" sz="1000" b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0" r:id="rId1"/>
    <p:sldLayoutId id="2147485901" r:id="rId2"/>
    <p:sldLayoutId id="2147485902" r:id="rId3"/>
    <p:sldLayoutId id="2147485903" r:id="rId4"/>
    <p:sldLayoutId id="2147485904" r:id="rId5"/>
    <p:sldLayoutId id="2147485905" r:id="rId6"/>
    <p:sldLayoutId id="2147485906" r:id="rId7"/>
    <p:sldLayoutId id="2147485907" r:id="rId8"/>
    <p:sldLayoutId id="2147485908" r:id="rId9"/>
    <p:sldLayoutId id="2147485909" r:id="rId10"/>
    <p:sldLayoutId id="2147485910" r:id="rId11"/>
    <p:sldLayoutId id="2147485911" r:id="rId12"/>
    <p:sldLayoutId id="2147485912" r:id="rId13"/>
    <p:sldLayoutId id="2147485913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B1333D06-1D5F-4BDB-93E2-705EC7D1E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B1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76028754-A8D4-4B75-9938-0342C81A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395288" y="1268413"/>
            <a:ext cx="8353425" cy="0"/>
          </a:xfrm>
          <a:prstGeom prst="line">
            <a:avLst/>
          </a:prstGeom>
          <a:noFill/>
          <a:ln w="9525">
            <a:solidFill>
              <a:srgbClr val="2FAD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xmlns="" id="{10CFA309-90CF-4B4F-ACB8-9DCD4DEDD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Page </a:t>
            </a:r>
            <a:fld id="{942FB5EA-EB32-4745-A8B0-D39E806391E5}" type="slidenum"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200" b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29736" name="Text Box 8">
            <a:extLst>
              <a:ext uri="{FF2B5EF4-FFF2-40B4-BE49-F238E27FC236}">
                <a16:creationId xmlns:a16="http://schemas.microsoft.com/office/drawing/2014/main" xmlns="" id="{361CA17A-2022-403D-8DAE-D9F30564D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6629400"/>
            <a:ext cx="1981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 i="0">
                <a:effectLst/>
              </a:defRPr>
            </a:lvl1pPr>
          </a:lstStyle>
          <a:p>
            <a:pPr>
              <a:defRPr/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ec-17-0053-01-00EC</a:t>
            </a:r>
            <a:r>
              <a:rPr lang="en-US" altLang="en-US" sz="105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xmlns="" id="{2ABBD35E-6CEA-40AE-B3B0-E6C7526B5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591300"/>
            <a:ext cx="5486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IEEE 802.22 March Plenary EC Closing Motions</a:t>
            </a:r>
          </a:p>
        </p:txBody>
      </p:sp>
      <p:grpSp>
        <p:nvGrpSpPr>
          <p:cNvPr id="3082" name="Group 20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083" name="Rectangle 18">
              <a:extLst>
                <a:ext uri="{FF2B5EF4-FFF2-40B4-BE49-F238E27FC236}">
                  <a16:creationId xmlns:a16="http://schemas.microsoft.com/office/drawing/2014/main" xmlns="" id="{91BEF533-89DA-4D29-94F0-6CE2A5E3C2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2400" b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084" name="Text Box 15">
              <a:extLst>
                <a:ext uri="{FF2B5EF4-FFF2-40B4-BE49-F238E27FC236}">
                  <a16:creationId xmlns:a16="http://schemas.microsoft.com/office/drawing/2014/main" xmlns="" id="{9AFC1D44-E425-4875-A4FC-A63BA66FAB4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3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EEE</a:t>
              </a:r>
            </a:p>
          </p:txBody>
        </p:sp>
        <p:sp>
          <p:nvSpPr>
            <p:cNvPr id="3085" name="Line 17"/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Text Box 19">
              <a:extLst>
                <a:ext uri="{FF2B5EF4-FFF2-40B4-BE49-F238E27FC236}">
                  <a16:creationId xmlns:a16="http://schemas.microsoft.com/office/drawing/2014/main" xmlns="" id="{8F790948-458F-4F17-9BE4-FFE1E5B563DF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802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4" r:id="rId1"/>
    <p:sldLayoutId id="2147485866" r:id="rId2"/>
    <p:sldLayoutId id="2147485867" r:id="rId3"/>
    <p:sldLayoutId id="2147485868" r:id="rId4"/>
    <p:sldLayoutId id="2147485869" r:id="rId5"/>
    <p:sldLayoutId id="2147485870" r:id="rId6"/>
    <p:sldLayoutId id="2147485871" r:id="rId7"/>
    <p:sldLayoutId id="2147485872" r:id="rId8"/>
    <p:sldLayoutId id="2147485873" r:id="rId9"/>
    <p:sldLayoutId id="2147485874" r:id="rId10"/>
    <p:sldLayoutId id="214748587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62017DDC-9566-4C93-98AE-ED5B18F39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B1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FAAED0AC-186C-4609-8299-73739E625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95288" y="1268413"/>
            <a:ext cx="8353425" cy="0"/>
          </a:xfrm>
          <a:prstGeom prst="line">
            <a:avLst/>
          </a:prstGeom>
          <a:noFill/>
          <a:ln w="9525">
            <a:solidFill>
              <a:srgbClr val="2FAD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xmlns="" id="{121B6D86-707F-47B8-8CE6-1219CFC2F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Page </a:t>
            </a:r>
            <a:fld id="{EA863CA6-2AFD-4DFA-AC88-1AC7C165B6F0}" type="slidenum"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200" b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29736" name="Text Box 8">
            <a:extLst>
              <a:ext uri="{FF2B5EF4-FFF2-40B4-BE49-F238E27FC236}">
                <a16:creationId xmlns:a16="http://schemas.microsoft.com/office/drawing/2014/main" xmlns="" id="{3EDC2132-5AAC-480F-AA7E-8C6B54E7D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6629400"/>
            <a:ext cx="1981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 i="0">
                <a:effectLst/>
              </a:defRPr>
            </a:lvl1pPr>
          </a:lstStyle>
          <a:p>
            <a:pPr>
              <a:defRPr/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ec-17-00xx-01-00EC</a:t>
            </a:r>
            <a:r>
              <a:rPr lang="en-US" altLang="en-US" sz="105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xmlns="" id="{FFB12AA6-84F7-468A-86CB-64B3957F0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591300"/>
            <a:ext cx="5486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IEEE 802.22 July Plenary EC Closing Motions</a:t>
            </a:r>
          </a:p>
        </p:txBody>
      </p:sp>
      <p:grpSp>
        <p:nvGrpSpPr>
          <p:cNvPr id="4106" name="Group 20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4107" name="Rectangle 18">
              <a:extLst>
                <a:ext uri="{FF2B5EF4-FFF2-40B4-BE49-F238E27FC236}">
                  <a16:creationId xmlns:a16="http://schemas.microsoft.com/office/drawing/2014/main" xmlns="" id="{087EC6F2-DEE2-4E6E-9ABD-0AFE00C146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2400" b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108" name="Text Box 15">
              <a:extLst>
                <a:ext uri="{FF2B5EF4-FFF2-40B4-BE49-F238E27FC236}">
                  <a16:creationId xmlns:a16="http://schemas.microsoft.com/office/drawing/2014/main" xmlns="" id="{507428CD-BAFB-43C0-9B7E-B69B3C06EE7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3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EEE</a:t>
              </a:r>
            </a:p>
          </p:txBody>
        </p:sp>
        <p:sp>
          <p:nvSpPr>
            <p:cNvPr id="4109" name="Line 17"/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Text Box 19">
              <a:extLst>
                <a:ext uri="{FF2B5EF4-FFF2-40B4-BE49-F238E27FC236}">
                  <a16:creationId xmlns:a16="http://schemas.microsoft.com/office/drawing/2014/main" xmlns="" id="{ABED3DDE-F30C-4950-8C64-158C77362238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802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5" r:id="rId1"/>
    <p:sldLayoutId id="2147485876" r:id="rId2"/>
    <p:sldLayoutId id="2147485877" r:id="rId3"/>
    <p:sldLayoutId id="2147485878" r:id="rId4"/>
    <p:sldLayoutId id="2147485879" r:id="rId5"/>
    <p:sldLayoutId id="2147485880" r:id="rId6"/>
    <p:sldLayoutId id="2147485881" r:id="rId7"/>
    <p:sldLayoutId id="2147485882" r:id="rId8"/>
    <p:sldLayoutId id="2147485883" r:id="rId9"/>
    <p:sldLayoutId id="2147485884" r:id="rId10"/>
    <p:sldLayoutId id="214748588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22/dcn/19/22-19-0029-00-0003-802-22-3-draft-5-ballot-resolution.xls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22/dcn/19/22-19-0028-01-0003-updated-csd-for-p802-22-3-transfer-of-project-to-ieee-802-15-wg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7C8D6DAB-2AF3-4309-B620-5D11F598A71D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2A9C6171-7D68-45FF-BA64-E8F2BEE9E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006600"/>
                </a:solidFill>
                <a:latin typeface="Arial Narrow" panose="020B0606020202030204" pitchFamily="34" charset="0"/>
              </a:rPr>
              <a:t>IEEE P802.22.3 Spectrum Characterization and Occupancy </a:t>
            </a:r>
            <a:r>
              <a:rPr lang="en-US" sz="2800" kern="0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to Sponsor Ballot</a:t>
            </a:r>
            <a:endParaRPr lang="en-US" sz="2800" kern="0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9C63ED4-E5F5-41F5-9A06-214036425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83235"/>
              </p:ext>
            </p:extLst>
          </p:nvPr>
        </p:nvGraphicFramePr>
        <p:xfrm>
          <a:off x="152400" y="1676400"/>
          <a:ext cx="8915399" cy="4368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7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47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67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94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64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18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</a:t>
                      </a:r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WG Letter Ballot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Launch Date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Comments Received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 Resolution Status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 Ratio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 Ratio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 Status</a:t>
                      </a:r>
                    </a:p>
                  </a:txBody>
                  <a:tcPr marT="45688" marB="4568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38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</a:t>
                      </a: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LB #1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(P802.22.3 Draft v1.0)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12</a:t>
                      </a:r>
                      <a:r>
                        <a:rPr lang="en-US" sz="10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 to March 13</a:t>
                      </a:r>
                      <a:r>
                        <a:rPr lang="en-US" sz="10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 were addressed and Resolved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P802.22 Draft v2.0 Prepared </a:t>
                      </a:r>
                    </a:p>
                  </a:txBody>
                  <a:tcPr marT="45688" marB="456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38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 LB #2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(P802.22.3 Draft v2.0)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October1st to October 30th 2017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 were addressed and Resolved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P802.22 Draft</a:t>
                      </a: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v3.0 Prepared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3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 LB #3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(P802.22.3 Draft</a:t>
                      </a: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3.0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February21st  2018 to March 4</a:t>
                      </a:r>
                      <a:r>
                        <a:rPr lang="en-US" sz="10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 were addressed and Resolved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61.54%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P802.22 Draft v4.0 </a:t>
                      </a: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prepared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3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 LB #4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(P802.22.3 Draft 4.0)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2nd  2018 to October 31</a:t>
                      </a:r>
                      <a:r>
                        <a:rPr lang="en-US" sz="10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 were</a:t>
                      </a: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addressed and resolved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P802.22 Draft v5.0 </a:t>
                      </a: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prepared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extLst>
                  <a:ext uri="{0D108BD9-81ED-4DB2-BD59-A6C34878D82A}">
                    <a16:rowId xmlns:a16="http://schemas.microsoft.com/office/drawing/2014/main" xmlns="" val="287359437"/>
                  </a:ext>
                </a:extLst>
              </a:tr>
              <a:tr h="7313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 LB #5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(P802.22.3 Draft 5.0)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 18</a:t>
                      </a:r>
                      <a:r>
                        <a:rPr lang="en-US" sz="10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 to March 20</a:t>
                      </a:r>
                      <a:r>
                        <a:rPr lang="en-US" sz="10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MUST BE SATISFIED COMMENTS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 were</a:t>
                      </a: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addressed and resolved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yes</a:t>
                      </a:r>
                    </a:p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returned</a:t>
                      </a:r>
                    </a:p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voters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P802.15.22.3 Draft v6.0 </a:t>
                      </a: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prepared to start the Sponsor Ballot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/>
                </a:tc>
                <a:extLst>
                  <a:ext uri="{0D108BD9-81ED-4DB2-BD59-A6C34878D82A}">
                    <a16:rowId xmlns:a16="http://schemas.microsoft.com/office/drawing/2014/main" xmlns="" val="2315652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99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IEEE P802.22.3 Spectrum Characterization and Occupancy to Sponsor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Ballot on D5 was unanimous</a:t>
            </a:r>
          </a:p>
          <a:p>
            <a:r>
              <a:rPr lang="en-US" dirty="0" smtClean="0"/>
              <a:t>MEC review successfully completed</a:t>
            </a:r>
          </a:p>
          <a:p>
            <a:r>
              <a:rPr lang="en-US" dirty="0" smtClean="0"/>
              <a:t>All 55 (non MBS) comments rejected</a:t>
            </a:r>
          </a:p>
          <a:p>
            <a:r>
              <a:rPr lang="en-US" dirty="0" smtClean="0"/>
              <a:t>An unchanged draft D5 would go to Sponsor Ballot</a:t>
            </a:r>
          </a:p>
          <a:p>
            <a:r>
              <a:rPr lang="en-US" dirty="0" smtClean="0"/>
              <a:t>Comment Resolution Spreadsheet can be found at: </a:t>
            </a:r>
            <a:r>
              <a:rPr lang="en-US" dirty="0" smtClean="0">
                <a:hlinkClick r:id="rId2"/>
              </a:rPr>
              <a:t>https://mentor.ieee.org/802.22/dcn/19/22-19-0029-00-0003-802-22-3-draft-5-ballot-resolution.xlsx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7C8D6DAB-2AF3-4309-B620-5D11F598A71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8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IEEE P802.22.3 Spectrum Characterization and Occupancy to Sponsor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Motion</a:t>
            </a:r>
          </a:p>
          <a:p>
            <a:r>
              <a:rPr lang="en-US" dirty="0" smtClean="0"/>
              <a:t>Approve sending 802.15.22.3 D05 to SA Ballot</a:t>
            </a:r>
            <a:br>
              <a:rPr lang="en-US" dirty="0" smtClean="0"/>
            </a:br>
            <a:r>
              <a:rPr lang="en-US" dirty="0" smtClean="0"/>
              <a:t>Confirm the CSD for 802.15.22.3 in </a:t>
            </a:r>
            <a:r>
              <a:rPr lang="en-US" sz="1800" dirty="0" smtClean="0">
                <a:hlinkClick r:id="rId2"/>
              </a:rPr>
              <a:t>https://mentor.ieee.org/802.22/dcn/19/22-19-0028-01-0003-updated-csd-for-p802-22-3-transfer-of-project-to-ieee-802-15-wg.docx</a:t>
            </a:r>
            <a:endParaRPr lang="en-US" sz="1800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/>
              <a:t>(WG yes, no, abstain)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Mover: Heile</a:t>
            </a:r>
          </a:p>
          <a:p>
            <a:pPr marL="0" indent="0">
              <a:buNone/>
            </a:pPr>
            <a:r>
              <a:rPr lang="en-US" dirty="0" smtClean="0"/>
              <a:t>Second: </a:t>
            </a:r>
            <a:r>
              <a:rPr lang="en-US" dirty="0" err="1" smtClean="0"/>
              <a:t>Mody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7C8D6DAB-2AF3-4309-B620-5D11F598A71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79420"/>
      </p:ext>
    </p:extLst>
  </p:cSld>
  <p:clrMapOvr>
    <a:masterClrMapping/>
  </p:clrMapOvr>
</p:sld>
</file>

<file path=ppt/theme/theme1.xml><?xml version="1.0" encoding="utf-8"?>
<a:theme xmlns:a="http://schemas.openxmlformats.org/drawingml/2006/main" name="802-22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22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22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22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22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22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22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22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22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-SA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29733</TotalTime>
  <Words>279</Words>
  <Application>Microsoft Office PowerPoint</Application>
  <PresentationFormat>On-screen Show (4:3)</PresentationFormat>
  <Paragraphs>73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Times New Roman</vt:lpstr>
      <vt:lpstr>Arial</vt:lpstr>
      <vt:lpstr>Verdana</vt:lpstr>
      <vt:lpstr>MS PGothic</vt:lpstr>
      <vt:lpstr>Myriad Pro</vt:lpstr>
      <vt:lpstr>Gulim</vt:lpstr>
      <vt:lpstr>Arial Narrow</vt:lpstr>
      <vt:lpstr>802-22-Submission</vt:lpstr>
      <vt:lpstr>IEEE-SA PPT Template</vt:lpstr>
      <vt:lpstr>Title slide</vt:lpstr>
      <vt:lpstr>1_Title slide</vt:lpstr>
      <vt:lpstr>PowerPoint Presentation</vt:lpstr>
      <vt:lpstr>IEEE P802.22.3 Spectrum Characterization and Occupancy to Sponsor Ballot</vt:lpstr>
      <vt:lpstr>IEEE P802.22.3 Spectrum Characterization and Occupancy to Sponsor Ballot</vt:lpstr>
    </vt:vector>
  </TitlesOfParts>
  <Company>BAE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37, March Plenary Closing Minutes</dc:title>
  <dc:creator>Apurva N. Mody</dc:creator>
  <cp:lastModifiedBy>bheile</cp:lastModifiedBy>
  <cp:revision>632</cp:revision>
  <cp:lastPrinted>1998-02-10T13:28:06Z</cp:lastPrinted>
  <dcterms:created xsi:type="dcterms:W3CDTF">2004-12-19T20:30:52Z</dcterms:created>
  <dcterms:modified xsi:type="dcterms:W3CDTF">2019-07-18T09:11:00Z</dcterms:modified>
</cp:coreProperties>
</file>