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handoutMasterIdLst>
    <p:handoutMasterId r:id="rId9"/>
  </p:handoutMasterIdLst>
  <p:sldIdLst>
    <p:sldId id="287" r:id="rId2"/>
    <p:sldId id="327" r:id="rId3"/>
    <p:sldId id="328" r:id="rId4"/>
    <p:sldId id="335" r:id="rId5"/>
    <p:sldId id="332" r:id="rId6"/>
    <p:sldId id="337" r:id="rId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961"/>
    <p:restoredTop sz="95701" autoAdjust="0"/>
  </p:normalViewPr>
  <p:slideViewPr>
    <p:cSldViewPr>
      <p:cViewPr varScale="1">
        <p:scale>
          <a:sx n="109" d="100"/>
          <a:sy n="109" d="100"/>
        </p:scale>
        <p:origin x="2240" y="19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934"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70547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3</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3</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4851228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4</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4</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24822655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5</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5</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999214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6</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6</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36973923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July 2019</a:t>
            </a:r>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8"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4"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3"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a:t>&lt;July 2019&gt;</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dirty="0"/>
              <a:t>Kunal Shah (Silver Spring Networks)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7331"/>
            <a:ext cx="3962400"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sz="1200" b="1" i="0" kern="1200" dirty="0">
                <a:solidFill>
                  <a:schemeClr val="tx1"/>
                </a:solidFill>
                <a:effectLst/>
                <a:latin typeface="Times New Roman" charset="0"/>
                <a:ea typeface="ＭＳ Ｐゴシック" charset="0"/>
                <a:cs typeface="ＭＳ Ｐゴシック" charset="0"/>
              </a:rPr>
              <a:t> 15-19-0332-00-secn </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xfrm>
            <a:off x="5486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a:t>Don Sturek (</a:t>
            </a:r>
            <a:r>
              <a:rPr lang="en-US" dirty="0" err="1"/>
              <a:t>Itron</a:t>
            </a:r>
            <a:r>
              <a:rPr lang="en-US" dirty="0"/>
              <a:t>)</a:t>
            </a:r>
          </a:p>
        </p:txBody>
      </p:sp>
      <p:sp>
        <p:nvSpPr>
          <p:cNvPr id="1536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Specialty Networks (WSNs)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IEEE 802.15.4y SECN Closing Report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18 July 2019</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Don Sturek</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Itron</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[San Jose, CA]</a:t>
            </a:r>
          </a:p>
          <a:p>
            <a:pPr eaLnBrk="0" hangingPunct="0">
              <a:defRPr/>
            </a:pPr>
            <a:r>
              <a:rPr lang="en-US" sz="1600" dirty="0">
                <a:solidFill>
                  <a:schemeClr val="tx2"/>
                </a:solidFill>
                <a:latin typeface="Times New Roman" pitchFamily="18" charset="0"/>
                <a:ea typeface="ＭＳ Ｐゴシック" pitchFamily="-65" charset="-128"/>
                <a:cs typeface="+mn-cs"/>
              </a:rPr>
              <a:t>Voice:[], E-Mail:[</a:t>
            </a:r>
            <a:r>
              <a:rPr lang="en-US" sz="1600" dirty="0" err="1">
                <a:solidFill>
                  <a:srgbClr val="FF0000"/>
                </a:solidFill>
                <a:latin typeface="Times New Roman" pitchFamily="18" charset="0"/>
                <a:ea typeface="ＭＳ Ｐゴシック" pitchFamily="-65" charset="-128"/>
                <a:cs typeface="+mn-cs"/>
              </a:rPr>
              <a:t>don.sturek@itron.com</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802.15.4y SECN closing report </a:t>
            </a:r>
            <a:r>
              <a:rPr lang="en-US" sz="1600" dirty="0">
                <a:latin typeface="Times New Roman" pitchFamily="18" charset="0"/>
                <a:ea typeface="ＭＳ Ｐゴシック" pitchFamily="-65" charset="-128"/>
                <a:cs typeface="+mn-cs"/>
              </a:rPr>
              <a:t>for July 2019 plenary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802.15.4y SECN closing report </a:t>
            </a:r>
            <a:r>
              <a:rPr lang="en-US" sz="1600" dirty="0">
                <a:latin typeface="Times New Roman" pitchFamily="18" charset="0"/>
                <a:ea typeface="ＭＳ Ｐゴシック" pitchFamily="-65" charset="-128"/>
              </a:rPr>
              <a:t>for July 2019 plenary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802.15.4y SECN closing report </a:t>
            </a:r>
            <a:r>
              <a:rPr lang="en-US" sz="1600" dirty="0">
                <a:latin typeface="Times New Roman" pitchFamily="18" charset="0"/>
                <a:ea typeface="ＭＳ Ｐゴシック" pitchFamily="-65" charset="-128"/>
              </a:rPr>
              <a:t>for July 2019 plenary session</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&lt;July 2019&gt;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a:t>IEEE 802.15.4y SECN Closing report</a:t>
            </a:r>
          </a:p>
        </p:txBody>
      </p:sp>
      <p:sp>
        <p:nvSpPr>
          <p:cNvPr id="3" name="Subtitle 2"/>
          <p:cNvSpPr>
            <a:spLocks noGrp="1"/>
          </p:cNvSpPr>
          <p:nvPr>
            <p:ph type="subTitle" idx="1"/>
          </p:nvPr>
        </p:nvSpPr>
        <p:spPr>
          <a:xfrm>
            <a:off x="1295400" y="3212976"/>
            <a:ext cx="6400800" cy="1752600"/>
          </a:xfrm>
        </p:spPr>
        <p:txBody>
          <a:bodyPr/>
          <a:lstStyle/>
          <a:p>
            <a:r>
              <a:rPr lang="en-US" sz="2400" dirty="0"/>
              <a:t>July 18, 2019</a:t>
            </a:r>
          </a:p>
          <a:p>
            <a:endParaRPr lang="en-US" sz="2400" dirty="0"/>
          </a:p>
          <a:p>
            <a:r>
              <a:rPr lang="en-US" altLang="ja-JP" sz="2400" dirty="0"/>
              <a:t>Don Sturek</a:t>
            </a:r>
          </a:p>
          <a:p>
            <a:r>
              <a:rPr lang="en-US" sz="2400" dirty="0"/>
              <a:t>IEEE 802.15.4y SECN Chair</a:t>
            </a:r>
          </a:p>
          <a:p>
            <a:endParaRPr lang="en-US" sz="2400" dirty="0"/>
          </a:p>
          <a:p>
            <a:endParaRPr lang="en-US" sz="2400" dirty="0"/>
          </a:p>
        </p:txBody>
      </p:sp>
      <p:sp>
        <p:nvSpPr>
          <p:cNvPr id="6" name="Slide Number Placeholder 5"/>
          <p:cNvSpPr>
            <a:spLocks noGrp="1"/>
          </p:cNvSpPr>
          <p:nvPr>
            <p:ph type="sldNum" sz="quarter" idx="12"/>
          </p:nvPr>
        </p:nvSpPr>
        <p:spPr/>
        <p:txBody>
          <a:bodyPr/>
          <a:lstStyle/>
          <a:p>
            <a:pPr>
              <a:defRPr/>
            </a:pPr>
            <a:r>
              <a:rPr lang="en-US" altLang="ko-KR"/>
              <a:t>Slide </a:t>
            </a:r>
            <a:fld id="{B8505083-D182-4BF7-B1A7-D3F76AEDD19D}" type="slidenum">
              <a:rPr lang="en-US" altLang="ko-KR" smtClean="0"/>
              <a:pPr>
                <a:defRPr/>
              </a:pPr>
              <a:t>2</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dirty="0"/>
              <a:t>July 2019</a:t>
            </a:r>
          </a:p>
        </p:txBody>
      </p:sp>
      <p:sp>
        <p:nvSpPr>
          <p:cNvPr id="9"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Tree>
    <p:extLst>
      <p:ext uri="{BB962C8B-B14F-4D97-AF65-F5344CB8AC3E}">
        <p14:creationId xmlns:p14="http://schemas.microsoft.com/office/powerpoint/2010/main" val="1926366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Work Plan</a:t>
            </a:r>
          </a:p>
        </p:txBody>
      </p:sp>
      <p:sp>
        <p:nvSpPr>
          <p:cNvPr id="5124" name="Text Box 4"/>
          <p:cNvSpPr txBox="1">
            <a:spLocks noChangeArrowheads="1"/>
          </p:cNvSpPr>
          <p:nvPr/>
        </p:nvSpPr>
        <p:spPr bwMode="auto">
          <a:xfrm>
            <a:off x="495300" y="16002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a:spcBef>
                <a:spcPts val="375"/>
              </a:spcBef>
              <a:buSzPct val="100000"/>
              <a:buFont typeface="Arial" panose="020B0604020202020204" pitchFamily="34" charset="0"/>
              <a:buChar char="•"/>
            </a:pPr>
            <a:r>
              <a:rPr lang="en-US" altLang="en-US" sz="2400" dirty="0">
                <a:solidFill>
                  <a:schemeClr val="tx1"/>
                </a:solidFill>
              </a:rPr>
              <a:t>Review the Section 9, Annex B and Annex C changes	</a:t>
            </a:r>
          </a:p>
          <a:p>
            <a:pPr marL="800100" indent="-457200">
              <a:spcBef>
                <a:spcPts val="375"/>
              </a:spcBef>
              <a:buSzPct val="100000"/>
              <a:buFont typeface="Arial" panose="020B0604020202020204" pitchFamily="34" charset="0"/>
              <a:buChar char="•"/>
            </a:pPr>
            <a:r>
              <a:rPr lang="en-US" sz="2400" dirty="0">
                <a:solidFill>
                  <a:schemeClr val="tx1"/>
                </a:solidFill>
              </a:rPr>
              <a:t>Align Section 9, Annex B and Annex C changes with 4md draft</a:t>
            </a:r>
          </a:p>
          <a:p>
            <a:pPr marL="800100" indent="-457200">
              <a:spcBef>
                <a:spcPts val="375"/>
              </a:spcBef>
              <a:buSzPct val="100000"/>
              <a:buFont typeface="Arial" panose="020B0604020202020204" pitchFamily="34" charset="0"/>
              <a:buChar char="•"/>
            </a:pPr>
            <a:r>
              <a:rPr lang="en-US" sz="2400" dirty="0">
                <a:solidFill>
                  <a:schemeClr val="tx1"/>
                </a:solidFill>
              </a:rPr>
              <a:t>Update timeline and create closing report</a:t>
            </a:r>
            <a:endParaRPr lang="en-US" altLang="en-US" sz="2400" dirty="0">
              <a:solidFill>
                <a:schemeClr val="tx1"/>
              </a:solidFill>
            </a:endParaRPr>
          </a:p>
          <a:p>
            <a:pPr marL="800100" indent="-457200">
              <a:spcBef>
                <a:spcPts val="375"/>
              </a:spcBef>
              <a:buSzPct val="100000"/>
            </a:pPr>
            <a:endParaRPr lang="en-US" altLang="en-US" sz="24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July 2019</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571059473"/>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Work Plan for 4y</a:t>
            </a:r>
          </a:p>
        </p:txBody>
      </p:sp>
      <p:sp>
        <p:nvSpPr>
          <p:cNvPr id="5124" name="Text Box 4"/>
          <p:cNvSpPr txBox="1">
            <a:spLocks noChangeArrowheads="1"/>
          </p:cNvSpPr>
          <p:nvPr/>
        </p:nvSpPr>
        <p:spPr bwMode="auto">
          <a:xfrm>
            <a:off x="495300" y="15240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Update key descriptor:   </a:t>
            </a:r>
            <a:r>
              <a:rPr lang="en-US" altLang="en-US" sz="2800" dirty="0" err="1">
                <a:solidFill>
                  <a:srgbClr val="000000"/>
                </a:solidFill>
              </a:rPr>
              <a:t>Tero</a:t>
            </a:r>
            <a:r>
              <a:rPr lang="en-US" altLang="en-US" sz="2800" dirty="0">
                <a:solidFill>
                  <a:srgbClr val="000000"/>
                </a:solidFill>
              </a:rPr>
              <a:t> (in process)</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Update 15.4-2015 Section 9 Security Text (see 15-18-0324-01 and 15-19-0081-04) (</a:t>
            </a:r>
            <a:r>
              <a:rPr lang="en-US" altLang="en-US" sz="2800" dirty="0" err="1">
                <a:solidFill>
                  <a:srgbClr val="000000"/>
                </a:solidFill>
              </a:rPr>
              <a:t>Tero</a:t>
            </a:r>
            <a:r>
              <a:rPr lang="en-US" altLang="en-US" sz="2800" dirty="0">
                <a:solidFill>
                  <a:srgbClr val="000000"/>
                </a:solidFill>
              </a:rPr>
              <a:t> and Don)</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Create “Annex B” for AES-256-CCM:  Don (15-19-0081-04)</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Create “Annex C” for AES-256-CCM:  </a:t>
            </a:r>
            <a:r>
              <a:rPr lang="en-US" altLang="en-US" sz="2800" dirty="0" err="1">
                <a:solidFill>
                  <a:srgbClr val="000000"/>
                </a:solidFill>
              </a:rPr>
              <a:t>Tero</a:t>
            </a:r>
            <a:r>
              <a:rPr lang="en-US" altLang="en-US" sz="2800" dirty="0">
                <a:solidFill>
                  <a:srgbClr val="000000"/>
                </a:solidFill>
              </a:rPr>
              <a:t> (in D03 of 4md revision)</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Address ANA process for adding in cipher suites (use AES-256-CCM as first example):  Don (to be addressed in September)</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July 2019</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354394421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Progress in Vienna</a:t>
            </a:r>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Timeline	</a:t>
            </a: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Key Descriptor and Section 9 changes– </a:t>
            </a:r>
            <a:r>
              <a:rPr lang="en-US" altLang="en-US" sz="2800" dirty="0">
                <a:solidFill>
                  <a:srgbClr val="FF0000"/>
                </a:solidFill>
              </a:rPr>
              <a:t>August</a:t>
            </a:r>
            <a:r>
              <a:rPr lang="en-US" altLang="en-US" sz="2800" dirty="0">
                <a:solidFill>
                  <a:srgbClr val="000000"/>
                </a:solidFill>
              </a:rPr>
              <a:t> </a:t>
            </a:r>
            <a:r>
              <a:rPr lang="en-US" altLang="en-US" sz="2800" dirty="0">
                <a:solidFill>
                  <a:srgbClr val="FF0000"/>
                </a:solidFill>
              </a:rPr>
              <a:t>2019</a:t>
            </a: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Annex B for AES-256 – </a:t>
            </a:r>
            <a:r>
              <a:rPr lang="en-US" altLang="en-US" sz="2800" dirty="0">
                <a:solidFill>
                  <a:srgbClr val="FF0000"/>
                </a:solidFill>
              </a:rPr>
              <a:t>Done</a:t>
            </a:r>
            <a:endParaRPr lang="en-US" altLang="en-US" sz="2800" dirty="0">
              <a:solidFill>
                <a:srgbClr val="000000"/>
              </a:solidFill>
            </a:endParaRP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Annex C for AES-256 – </a:t>
            </a:r>
            <a:r>
              <a:rPr lang="en-US" altLang="en-US" sz="2800" dirty="0">
                <a:solidFill>
                  <a:srgbClr val="FF0000"/>
                </a:solidFill>
              </a:rPr>
              <a:t>Done</a:t>
            </a:r>
            <a:endParaRPr lang="en-US" altLang="en-US" sz="2800" dirty="0">
              <a:solidFill>
                <a:srgbClr val="000000"/>
              </a:solidFill>
            </a:endParaRPr>
          </a:p>
          <a:p>
            <a:pPr marL="1314450" lvl="2" indent="-457200" eaLnBrk="1" hangingPunct="1">
              <a:spcBef>
                <a:spcPts val="375"/>
              </a:spcBef>
              <a:buSzPct val="100000"/>
              <a:buFont typeface="Arial" panose="020B0604020202020204" pitchFamily="34" charset="0"/>
              <a:buChar char="•"/>
            </a:pPr>
            <a:r>
              <a:rPr lang="en-US" altLang="en-US" sz="2800" dirty="0">
                <a:solidFill>
                  <a:srgbClr val="FF0000"/>
                </a:solidFill>
              </a:rPr>
              <a:t>Informal Task Group Review</a:t>
            </a:r>
            <a:r>
              <a:rPr lang="en-US" altLang="en-US" sz="2800" dirty="0">
                <a:solidFill>
                  <a:srgbClr val="000000"/>
                </a:solidFill>
              </a:rPr>
              <a:t>–</a:t>
            </a:r>
            <a:r>
              <a:rPr lang="en-US" altLang="en-US" sz="2800" dirty="0">
                <a:solidFill>
                  <a:srgbClr val="FF0000"/>
                </a:solidFill>
              </a:rPr>
              <a:t>August</a:t>
            </a:r>
            <a:r>
              <a:rPr lang="en-US" altLang="en-US" sz="2800" dirty="0">
                <a:solidFill>
                  <a:srgbClr val="000000"/>
                </a:solidFill>
              </a:rPr>
              <a:t> </a:t>
            </a:r>
            <a:r>
              <a:rPr lang="en-US" altLang="en-US" sz="2800" dirty="0">
                <a:solidFill>
                  <a:srgbClr val="FF0000"/>
                </a:solidFill>
              </a:rPr>
              <a:t>2019</a:t>
            </a:r>
          </a:p>
          <a:p>
            <a:pPr marL="1314450" lvl="2" indent="-457200" eaLnBrk="1" hangingPunct="1">
              <a:spcBef>
                <a:spcPts val="375"/>
              </a:spcBef>
              <a:buSzPct val="100000"/>
              <a:buFont typeface="Arial" panose="020B0604020202020204" pitchFamily="34" charset="0"/>
              <a:buChar char="•"/>
            </a:pPr>
            <a:r>
              <a:rPr lang="en-US" altLang="en-US" sz="2800" dirty="0">
                <a:solidFill>
                  <a:srgbClr val="FF0000"/>
                </a:solidFill>
              </a:rPr>
              <a:t>WG</a:t>
            </a:r>
            <a:r>
              <a:rPr lang="en-US" altLang="en-US" sz="2800" dirty="0">
                <a:solidFill>
                  <a:srgbClr val="000000"/>
                </a:solidFill>
              </a:rPr>
              <a:t> </a:t>
            </a:r>
            <a:r>
              <a:rPr lang="en-US" altLang="en-US" sz="2800" dirty="0">
                <a:solidFill>
                  <a:srgbClr val="FF0000"/>
                </a:solidFill>
              </a:rPr>
              <a:t>Letter Ballot </a:t>
            </a:r>
            <a:r>
              <a:rPr lang="en-US" altLang="en-US" sz="2800" dirty="0">
                <a:solidFill>
                  <a:srgbClr val="000000"/>
                </a:solidFill>
              </a:rPr>
              <a:t>– </a:t>
            </a:r>
            <a:r>
              <a:rPr lang="en-US" altLang="en-US" sz="2800" dirty="0">
                <a:solidFill>
                  <a:srgbClr val="FF0000"/>
                </a:solidFill>
              </a:rPr>
              <a:t>September 2019,</a:t>
            </a:r>
            <a:r>
              <a:rPr lang="en-US" altLang="en-US" sz="2800" dirty="0">
                <a:solidFill>
                  <a:srgbClr val="000000"/>
                </a:solidFill>
              </a:rPr>
              <a:t> conditional approval from EC for SA ballot</a:t>
            </a:r>
          </a:p>
          <a:p>
            <a:pPr marL="1314450" lvl="2" indent="-457200" eaLnBrk="1" hangingPunct="1">
              <a:spcBef>
                <a:spcPts val="375"/>
              </a:spcBef>
              <a:buSzPct val="100000"/>
              <a:buFont typeface="Arial" panose="020B0604020202020204" pitchFamily="34" charset="0"/>
              <a:buChar char="•"/>
            </a:pPr>
            <a:r>
              <a:rPr lang="en-US" altLang="en-US" sz="2800" dirty="0">
                <a:solidFill>
                  <a:srgbClr val="FF0000"/>
                </a:solidFill>
              </a:rPr>
              <a:t>SA Ballot – January 2020</a:t>
            </a:r>
          </a:p>
          <a:p>
            <a:pPr marL="1314450" lvl="2" indent="-457200" eaLnBrk="1" hangingPunct="1">
              <a:spcBef>
                <a:spcPts val="375"/>
              </a:spcBef>
              <a:buSzPct val="100000"/>
              <a:buFont typeface="Arial" panose="020B0604020202020204" pitchFamily="34" charset="0"/>
              <a:buChar char="•"/>
            </a:pPr>
            <a:endParaRPr lang="en-US" sz="2800" dirty="0">
              <a:solidFill>
                <a:schemeClr val="tx1"/>
              </a:solidFill>
              <a:latin typeface="Times" charset="0"/>
              <a:ea typeface="Times" charset="0"/>
              <a:cs typeface="Times" charset="0"/>
            </a:endParaRPr>
          </a:p>
          <a:p>
            <a:pPr marL="1314450" lvl="2" indent="-457200" eaLnBrk="1" hangingPunct="1">
              <a:spcBef>
                <a:spcPts val="375"/>
              </a:spcBef>
              <a:buSzPct val="100000"/>
              <a:buFont typeface="Arial" panose="020B0604020202020204" pitchFamily="34" charset="0"/>
              <a:buChar char="•"/>
            </a:pPr>
            <a:endParaRPr lang="mr-IN" sz="2800" dirty="0">
              <a:solidFill>
                <a:schemeClr val="tx1"/>
              </a:solidFill>
              <a:latin typeface="Times" charset="0"/>
              <a:ea typeface="Times" charset="0"/>
              <a:cs typeface="Times" charset="0"/>
            </a:endParaRPr>
          </a:p>
          <a:p>
            <a:pPr marL="1314450" lvl="2" indent="-457200" eaLnBrk="1" hangingPunct="1">
              <a:spcBef>
                <a:spcPts val="375"/>
              </a:spcBef>
              <a:buSzPct val="100000"/>
              <a:buFont typeface="Arial" panose="020B0604020202020204" pitchFamily="34" charset="0"/>
              <a:buChar char="•"/>
            </a:pPr>
            <a:endParaRPr lang="en-US" altLang="en-US" sz="2000" dirty="0">
              <a:solidFill>
                <a:srgbClr val="000000"/>
              </a:solidFill>
              <a:latin typeface="Times" charset="0"/>
              <a:ea typeface="Times" charset="0"/>
              <a:cs typeface="Times" charset="0"/>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July 2019</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26948550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Agenda for September</a:t>
            </a:r>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chemeClr val="tx1"/>
                </a:solidFill>
              </a:rPr>
              <a:t>Get the draft of the amendment completed by mid-August, post in the private area for informal review closing before IEEE 802 Interim in September	</a:t>
            </a:r>
          </a:p>
          <a:p>
            <a:pPr marL="800100" indent="-457200" eaLnBrk="1" hangingPunct="1">
              <a:spcBef>
                <a:spcPts val="375"/>
              </a:spcBef>
              <a:buSzPct val="100000"/>
              <a:buFont typeface="Arial" panose="020B0604020202020204" pitchFamily="34" charset="0"/>
              <a:buChar char="•"/>
            </a:pPr>
            <a:r>
              <a:rPr lang="en-US" altLang="en-US" sz="2800" dirty="0">
                <a:solidFill>
                  <a:schemeClr val="tx1"/>
                </a:solidFill>
              </a:rPr>
              <a:t>Address informal review comments</a:t>
            </a:r>
          </a:p>
          <a:p>
            <a:pPr marL="800100" indent="-457200" eaLnBrk="1" hangingPunct="1">
              <a:spcBef>
                <a:spcPts val="375"/>
              </a:spcBef>
              <a:buSzPct val="100000"/>
              <a:buFont typeface="Arial" panose="020B0604020202020204" pitchFamily="34" charset="0"/>
              <a:buChar char="•"/>
            </a:pPr>
            <a:r>
              <a:rPr lang="en-US" altLang="en-US" sz="2800" dirty="0">
                <a:solidFill>
                  <a:schemeClr val="tx1"/>
                </a:solidFill>
              </a:rPr>
              <a:t>Put the draft out for WG ballot at the conclusion of the September meeting, form a CRG</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July 2019</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710773897"/>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40139</TotalTime>
  <Words>269</Words>
  <Application>Microsoft Macintosh PowerPoint</Application>
  <PresentationFormat>On-screen Show (4:3)</PresentationFormat>
  <Paragraphs>78</Paragraphs>
  <Slides>6</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Times</vt:lpstr>
      <vt:lpstr>Times New Roman</vt:lpstr>
      <vt:lpstr>Default Design</vt:lpstr>
      <vt:lpstr>PowerPoint Presentation</vt:lpstr>
      <vt:lpstr>IEEE 802.15.4y SECN Closing report</vt:lpstr>
      <vt:lpstr>PowerPoint Presentation</vt:lpstr>
      <vt:lpstr>PowerPoint Presentation</vt:lpstr>
      <vt:lpstr>PowerPoint Presentation</vt:lpstr>
      <vt:lpstr>PowerPoint Presentation</vt:lpstr>
    </vt:vector>
  </TitlesOfParts>
  <Manager/>
  <Company>Silver Spring Networks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SG4v Closing Report for Macau</dc:title>
  <dc:subject>IEEE 802.15</dc:subject>
  <dc:creator>Kunal Shah</dc:creator>
  <cp:keywords/>
  <dc:description/>
  <cp:lastModifiedBy>Sturek, Don</cp:lastModifiedBy>
  <cp:revision>720</cp:revision>
  <cp:lastPrinted>2015-07-14T16:02:16Z</cp:lastPrinted>
  <dcterms:created xsi:type="dcterms:W3CDTF">2009-07-12T16:25:16Z</dcterms:created>
  <dcterms:modified xsi:type="dcterms:W3CDTF">2019-07-18T09:05:17Z</dcterms:modified>
  <cp:category/>
</cp:coreProperties>
</file>