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87" r:id="rId2"/>
    <p:sldId id="327" r:id="rId3"/>
    <p:sldId id="328" r:id="rId4"/>
    <p:sldId id="335" r:id="rId5"/>
    <p:sldId id="332" r:id="rId6"/>
    <p:sldId id="337"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20"/>
    <p:restoredTop sz="95701" autoAdjust="0"/>
  </p:normalViewPr>
  <p:slideViewPr>
    <p:cSldViewPr>
      <p:cViewPr varScale="1">
        <p:scale>
          <a:sx n="109" d="100"/>
          <a:sy n="109" d="100"/>
        </p:scale>
        <p:origin x="2240"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697392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2019</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&lt;July 2019&gt;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15-19-0332-00-secn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802.15.4y SECN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18 July 2019</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cs typeface="+mn-cs"/>
              </a:rPr>
              <a:t>for July 2019 plenary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rPr>
              <a:t>for July 2019 plenary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rPr>
              <a:t>for July 2019 plenary session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&lt;July 2019&gt;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July 18, 2019</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July 2019</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a:t>
            </a:r>
          </a:p>
        </p:txBody>
      </p:sp>
      <p:sp>
        <p:nvSpPr>
          <p:cNvPr id="5124" name="Text Box 4"/>
          <p:cNvSpPr txBox="1">
            <a:spLocks noChangeArrowheads="1"/>
          </p:cNvSpPr>
          <p:nvPr/>
        </p:nvSpPr>
        <p:spPr bwMode="auto">
          <a:xfrm>
            <a:off x="495300" y="16002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a:spcBef>
                <a:spcPts val="375"/>
              </a:spcBef>
              <a:buSzPct val="100000"/>
              <a:buFont typeface="Arial" panose="020B0604020202020204" pitchFamily="34" charset="0"/>
              <a:buChar char="•"/>
            </a:pPr>
            <a:r>
              <a:rPr lang="en-US" altLang="en-US" sz="2400" dirty="0">
                <a:solidFill>
                  <a:schemeClr val="tx1"/>
                </a:solidFill>
              </a:rPr>
              <a:t>Review the Section 9, Annex B and Annex C changes	</a:t>
            </a:r>
          </a:p>
          <a:p>
            <a:pPr marL="800100" indent="-457200">
              <a:spcBef>
                <a:spcPts val="375"/>
              </a:spcBef>
              <a:buSzPct val="100000"/>
              <a:buFont typeface="Arial" panose="020B0604020202020204" pitchFamily="34" charset="0"/>
              <a:buChar char="•"/>
            </a:pPr>
            <a:r>
              <a:rPr lang="en-US" sz="2400" dirty="0">
                <a:solidFill>
                  <a:schemeClr val="tx1"/>
                </a:solidFill>
              </a:rPr>
              <a:t>Align Section 9, Annex B and Annex C changes with 4md draft</a:t>
            </a:r>
          </a:p>
          <a:p>
            <a:pPr marL="800100" indent="-457200">
              <a:spcBef>
                <a:spcPts val="375"/>
              </a:spcBef>
              <a:buSzPct val="100000"/>
              <a:buFont typeface="Arial" panose="020B0604020202020204" pitchFamily="34" charset="0"/>
              <a:buChar char="•"/>
            </a:pPr>
            <a:r>
              <a:rPr lang="en-US" sz="2400" dirty="0">
                <a:solidFill>
                  <a:schemeClr val="tx1"/>
                </a:solidFill>
              </a:rPr>
              <a:t>Update timeline and create closing report</a:t>
            </a:r>
            <a:endParaRPr lang="en-US" altLang="en-US" sz="2400" dirty="0">
              <a:solidFill>
                <a:schemeClr val="tx1"/>
              </a:solidFill>
            </a:endParaRPr>
          </a:p>
          <a:p>
            <a:pPr marL="800100" indent="-457200">
              <a:spcBef>
                <a:spcPts val="375"/>
              </a:spcBef>
              <a:buSzPct val="100000"/>
            </a:pPr>
            <a:endParaRPr lang="en-US" altLang="en-US" sz="24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a:t>
            </a:r>
          </a:p>
        </p:txBody>
      </p:sp>
      <p:sp>
        <p:nvSpPr>
          <p:cNvPr id="5124" name="Text Box 4"/>
          <p:cNvSpPr txBox="1">
            <a:spLocks noChangeArrowheads="1"/>
          </p:cNvSpPr>
          <p:nvPr/>
        </p:nvSpPr>
        <p:spPr bwMode="auto">
          <a:xfrm>
            <a:off x="495300" y="1524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 key descriptor:   </a:t>
            </a:r>
            <a:r>
              <a:rPr lang="en-US" altLang="en-US" sz="2800" dirty="0" err="1">
                <a:solidFill>
                  <a:srgbClr val="000000"/>
                </a:solidFill>
              </a:rPr>
              <a:t>Tero</a:t>
            </a:r>
            <a:r>
              <a:rPr lang="en-US" altLang="en-US" sz="2800" dirty="0">
                <a:solidFill>
                  <a:srgbClr val="000000"/>
                </a:solidFill>
              </a:rPr>
              <a:t> (in process)</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 15.4-2015 Section 9 Security Text (see 15-18-0324-01 and 15-19-0081-04) (</a:t>
            </a:r>
            <a:r>
              <a:rPr lang="en-US" altLang="en-US" sz="2800" dirty="0" err="1">
                <a:solidFill>
                  <a:srgbClr val="000000"/>
                </a:solidFill>
              </a:rPr>
              <a:t>Tero</a:t>
            </a:r>
            <a:r>
              <a:rPr lang="en-US" altLang="en-US" sz="2800" dirty="0">
                <a:solidFill>
                  <a:srgbClr val="000000"/>
                </a:solidFill>
              </a:rPr>
              <a:t> and Don)</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Create “Annex B” for AES-256-CCM:  Don (15-19-0081-04)</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Create “Annex C” for AES-256-CCM:  </a:t>
            </a:r>
            <a:r>
              <a:rPr lang="en-US" altLang="en-US" sz="2800" dirty="0" err="1">
                <a:solidFill>
                  <a:srgbClr val="000000"/>
                </a:solidFill>
              </a:rPr>
              <a:t>Tero</a:t>
            </a:r>
            <a:r>
              <a:rPr lang="en-US" altLang="en-US" sz="2800" dirty="0">
                <a:solidFill>
                  <a:srgbClr val="000000"/>
                </a:solidFill>
              </a:rPr>
              <a:t> (in D03 of 4md revision)</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Address ANA process for adding in cipher suites (use AES-256-CCM as first example):  Don (to be addressed in September)</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4394421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in Vienna</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Timeline	</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Key Descriptor and Section 9 changes– </a:t>
            </a:r>
            <a:r>
              <a:rPr lang="en-US" altLang="en-US" sz="2800" dirty="0">
                <a:solidFill>
                  <a:srgbClr val="FF0000"/>
                </a:solidFill>
              </a:rPr>
              <a:t>August</a:t>
            </a:r>
            <a:r>
              <a:rPr lang="en-US" altLang="en-US" sz="2800" dirty="0">
                <a:solidFill>
                  <a:srgbClr val="000000"/>
                </a:solidFill>
              </a:rPr>
              <a:t> </a:t>
            </a:r>
            <a:r>
              <a:rPr lang="en-US" altLang="en-US" sz="2800" dirty="0">
                <a:solidFill>
                  <a:srgbClr val="FF0000"/>
                </a:solidFill>
              </a:rPr>
              <a:t>2019</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Annex B for AES-256 – </a:t>
            </a:r>
            <a:r>
              <a:rPr lang="en-US" altLang="en-US" sz="2800" dirty="0">
                <a:solidFill>
                  <a:srgbClr val="FF0000"/>
                </a:solidFill>
              </a:rPr>
              <a:t>Done</a:t>
            </a: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Annex C for AES-256 – </a:t>
            </a:r>
            <a:r>
              <a:rPr lang="en-US" altLang="en-US" sz="2800" dirty="0">
                <a:solidFill>
                  <a:srgbClr val="FF0000"/>
                </a:solidFill>
              </a:rPr>
              <a:t>Done</a:t>
            </a: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800" dirty="0">
                <a:solidFill>
                  <a:srgbClr val="FF0000"/>
                </a:solidFill>
              </a:rPr>
              <a:t>Informal Task Group Review</a:t>
            </a:r>
            <a:r>
              <a:rPr lang="en-US" altLang="en-US" sz="2800" dirty="0">
                <a:solidFill>
                  <a:srgbClr val="000000"/>
                </a:solidFill>
              </a:rPr>
              <a:t>–</a:t>
            </a:r>
            <a:r>
              <a:rPr lang="en-US" altLang="en-US" sz="2800" dirty="0">
                <a:solidFill>
                  <a:srgbClr val="FF0000"/>
                </a:solidFill>
              </a:rPr>
              <a:t>August</a:t>
            </a:r>
            <a:r>
              <a:rPr lang="en-US" altLang="en-US" sz="2800" dirty="0">
                <a:solidFill>
                  <a:srgbClr val="000000"/>
                </a:solidFill>
              </a:rPr>
              <a:t> </a:t>
            </a:r>
            <a:r>
              <a:rPr lang="en-US" altLang="en-US" sz="2800" dirty="0">
                <a:solidFill>
                  <a:srgbClr val="FF0000"/>
                </a:solidFill>
              </a:rPr>
              <a:t>2019</a:t>
            </a:r>
          </a:p>
          <a:p>
            <a:pPr marL="1314450" lvl="2" indent="-457200" eaLnBrk="1" hangingPunct="1">
              <a:spcBef>
                <a:spcPts val="375"/>
              </a:spcBef>
              <a:buSzPct val="100000"/>
              <a:buFont typeface="Arial" panose="020B0604020202020204" pitchFamily="34" charset="0"/>
              <a:buChar char="•"/>
            </a:pPr>
            <a:r>
              <a:rPr lang="en-US" altLang="en-US" sz="2800" dirty="0">
                <a:solidFill>
                  <a:srgbClr val="FF0000"/>
                </a:solidFill>
              </a:rPr>
              <a:t>WG</a:t>
            </a:r>
            <a:r>
              <a:rPr lang="en-US" altLang="en-US" sz="2800" dirty="0">
                <a:solidFill>
                  <a:srgbClr val="000000"/>
                </a:solidFill>
              </a:rPr>
              <a:t> </a:t>
            </a:r>
            <a:r>
              <a:rPr lang="en-US" altLang="en-US" sz="2800" dirty="0">
                <a:solidFill>
                  <a:srgbClr val="FF0000"/>
                </a:solidFill>
              </a:rPr>
              <a:t>Letter Ballot </a:t>
            </a:r>
            <a:r>
              <a:rPr lang="en-US" altLang="en-US" sz="2800" dirty="0">
                <a:solidFill>
                  <a:srgbClr val="000000"/>
                </a:solidFill>
              </a:rPr>
              <a:t>– </a:t>
            </a:r>
            <a:r>
              <a:rPr lang="en-US" altLang="en-US" sz="2800" dirty="0">
                <a:solidFill>
                  <a:srgbClr val="FF0000"/>
                </a:solidFill>
              </a:rPr>
              <a:t>September 2019,</a:t>
            </a:r>
            <a:r>
              <a:rPr lang="en-US" altLang="en-US" sz="2800" dirty="0">
                <a:solidFill>
                  <a:srgbClr val="000000"/>
                </a:solidFill>
              </a:rPr>
              <a:t> conditional approval from EC for SA ballot</a:t>
            </a:r>
          </a:p>
          <a:p>
            <a:pPr marL="1314450" lvl="2" indent="-457200" eaLnBrk="1" hangingPunct="1">
              <a:spcBef>
                <a:spcPts val="375"/>
              </a:spcBef>
              <a:buSzPct val="100000"/>
              <a:buFont typeface="Arial" panose="020B0604020202020204" pitchFamily="34" charset="0"/>
              <a:buChar char="•"/>
            </a:pPr>
            <a:r>
              <a:rPr lang="en-US" altLang="en-US" sz="2800" dirty="0">
                <a:solidFill>
                  <a:srgbClr val="FF0000"/>
                </a:solidFill>
              </a:rPr>
              <a:t>SA Ballot – January 2020</a:t>
            </a:r>
          </a:p>
          <a:p>
            <a:pPr marL="1314450" lvl="2" indent="-457200" eaLnBrk="1" hangingPunct="1">
              <a:spcBef>
                <a:spcPts val="375"/>
              </a:spcBef>
              <a:buSzPct val="100000"/>
              <a:buFont typeface="Arial" panose="020B0604020202020204" pitchFamily="34" charset="0"/>
              <a:buChar char="•"/>
            </a:pPr>
            <a:endParaRPr lang="en-US"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Agenda for September</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Get the draft of the amendment completed by mid-</a:t>
            </a:r>
            <a:r>
              <a:rPr lang="en-US" altLang="en-US" sz="2800" dirty="0">
                <a:solidFill>
                  <a:srgbClr val="FF0000"/>
                </a:solidFill>
              </a:rPr>
              <a:t>August</a:t>
            </a:r>
            <a:r>
              <a:rPr lang="en-US" altLang="en-US" sz="2800" dirty="0">
                <a:solidFill>
                  <a:srgbClr val="000000"/>
                </a:solidFill>
              </a:rPr>
              <a:t>, post in the private area for informal review closing before IEEE 802 </a:t>
            </a:r>
            <a:r>
              <a:rPr lang="en-US" altLang="en-US" sz="2800" dirty="0">
                <a:solidFill>
                  <a:srgbClr val="FF0000"/>
                </a:solidFill>
              </a:rPr>
              <a:t>Interim</a:t>
            </a:r>
            <a:r>
              <a:rPr lang="en-US" altLang="en-US" sz="2800" dirty="0">
                <a:solidFill>
                  <a:srgbClr val="000000"/>
                </a:solidFill>
              </a:rPr>
              <a:t> in </a:t>
            </a:r>
            <a:r>
              <a:rPr lang="en-US" altLang="en-US" sz="2800" dirty="0">
                <a:solidFill>
                  <a:srgbClr val="FF0000"/>
                </a:solidFill>
              </a:rPr>
              <a:t>September</a:t>
            </a:r>
            <a:r>
              <a:rPr lang="en-US" altLang="en-US" sz="2800" dirty="0">
                <a:solidFill>
                  <a:srgbClr val="000000"/>
                </a:solidFill>
              </a:rPr>
              <a:t>	</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Address informal review comments</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Put the draft out for WG ballot at the conclusion of the </a:t>
            </a:r>
            <a:r>
              <a:rPr lang="en-US" altLang="en-US" sz="2800" dirty="0">
                <a:solidFill>
                  <a:srgbClr val="FF0000"/>
                </a:solidFill>
              </a:rPr>
              <a:t>September</a:t>
            </a:r>
            <a:r>
              <a:rPr lang="en-US" altLang="en-US" sz="2800" dirty="0">
                <a:solidFill>
                  <a:srgbClr val="000000"/>
                </a:solidFill>
              </a:rPr>
              <a:t> meeting</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July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71077389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40067</TotalTime>
  <Words>269</Words>
  <Application>Microsoft Macintosh PowerPoint</Application>
  <PresentationFormat>On-screen Show (4:3)</PresentationFormat>
  <Paragraphs>78</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Times</vt:lpstr>
      <vt:lpstr>Times New Roman</vt:lpstr>
      <vt:lpstr>Default Design</vt:lpstr>
      <vt:lpstr>PowerPoint Presentation</vt:lpstr>
      <vt:lpstr>IEEE 802.15.4y SECN Closing report</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717</cp:revision>
  <cp:lastPrinted>2015-07-14T16:02:16Z</cp:lastPrinted>
  <dcterms:created xsi:type="dcterms:W3CDTF">2009-07-12T16:25:16Z</dcterms:created>
  <dcterms:modified xsi:type="dcterms:W3CDTF">2019-07-17T08:58:51Z</dcterms:modified>
  <cp:category/>
</cp:coreProperties>
</file>