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20"/>
    <p:restoredTop sz="95701" autoAdjust="0"/>
  </p:normalViewPr>
  <p:slideViewPr>
    <p:cSldViewPr>
      <p:cViewPr varScale="1">
        <p:scale>
          <a:sx n="109" d="100"/>
          <a:sy n="109" d="100"/>
        </p:scale>
        <p:origin x="224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&lt;July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15-19-0332-00-secn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July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July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July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July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&lt;July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18,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400" dirty="0">
                <a:solidFill>
                  <a:schemeClr val="tx1"/>
                </a:solidFill>
              </a:rPr>
              <a:t>Review the Section 9, Annex B and Annex C changes	</a:t>
            </a:r>
          </a:p>
          <a:p>
            <a:pPr marL="800100" indent="-457200">
              <a:spcBef>
                <a:spcPts val="375"/>
              </a:spcBef>
              <a:buSzPct val="100000"/>
              <a:buFont typeface="Arial" panose="020B0604020202020204" pitchFamily="34" charset="0"/>
              <a:buChar char="•"/>
            </a:pPr>
            <a:r>
              <a:rPr lang="en-US" sz="2400" dirty="0">
                <a:solidFill>
                  <a:schemeClr val="tx1"/>
                </a:solidFill>
              </a:rPr>
              <a:t>Align Section 9, Annex B and Annex C changes with 4md draft</a:t>
            </a:r>
          </a:p>
          <a:p>
            <a:pPr marL="800100" indent="-457200">
              <a:spcBef>
                <a:spcPts val="375"/>
              </a:spcBef>
              <a:buSzPct val="100000"/>
              <a:buFont typeface="Arial" panose="020B0604020202020204" pitchFamily="34" charset="0"/>
              <a:buChar char="•"/>
            </a:pPr>
            <a:r>
              <a:rPr lang="en-US" sz="2400" dirty="0">
                <a:solidFill>
                  <a:schemeClr val="tx1"/>
                </a:solidFill>
              </a:rPr>
              <a:t>Update timeline and create closing report</a:t>
            </a:r>
            <a:endParaRPr lang="en-US" altLang="en-US" sz="2400" dirty="0">
              <a:solidFill>
                <a:schemeClr val="tx1"/>
              </a:solidFill>
            </a:endParaRP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and 15-19-0081-04) (</a:t>
            </a:r>
            <a:r>
              <a:rPr lang="en-US" altLang="en-US" sz="2800" dirty="0" err="1">
                <a:solidFill>
                  <a:srgbClr val="000000"/>
                </a:solidFill>
              </a:rPr>
              <a:t>Tero</a:t>
            </a:r>
            <a:r>
              <a:rPr lang="en-US" altLang="en-US" sz="2800" dirty="0">
                <a:solidFill>
                  <a:srgbClr val="000000"/>
                </a:solidFill>
              </a:rPr>
              <a:t> and Don)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(15-19-0081-04)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(in D03 of 4md revision)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September)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Vienna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and Section 9 changes– </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Informal Task Group Review</a:t>
            </a:r>
            <a:r>
              <a:rPr lang="en-US" altLang="en-US" sz="2800" dirty="0">
                <a:solidFill>
                  <a:srgbClr val="000000"/>
                </a:solidFill>
              </a:rPr>
              <a:t>–</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WG</a:t>
            </a:r>
            <a:r>
              <a:rPr lang="en-US" altLang="en-US" sz="2800" dirty="0">
                <a:solidFill>
                  <a:srgbClr val="000000"/>
                </a:solidFill>
              </a:rPr>
              <a:t> </a:t>
            </a:r>
            <a:r>
              <a:rPr lang="en-US" altLang="en-US" sz="2800" dirty="0">
                <a:solidFill>
                  <a:srgbClr val="FF0000"/>
                </a:solidFill>
              </a:rPr>
              <a:t>Letter Ballot </a:t>
            </a:r>
            <a:r>
              <a:rPr lang="en-US" altLang="en-US" sz="2800" dirty="0">
                <a:solidFill>
                  <a:srgbClr val="000000"/>
                </a:solidFill>
              </a:rPr>
              <a:t>– </a:t>
            </a:r>
            <a:r>
              <a:rPr lang="en-US" altLang="en-US" sz="2800" dirty="0">
                <a:solidFill>
                  <a:srgbClr val="FF0000"/>
                </a:solidFill>
              </a:rPr>
              <a:t>September 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September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Get the draft of the amendment completed by mid-</a:t>
            </a:r>
            <a:r>
              <a:rPr lang="en-US" altLang="en-US" sz="2800" dirty="0">
                <a:solidFill>
                  <a:srgbClr val="FF0000"/>
                </a:solidFill>
              </a:rPr>
              <a:t>August</a:t>
            </a:r>
            <a:r>
              <a:rPr lang="en-US" altLang="en-US" sz="2800" dirty="0">
                <a:solidFill>
                  <a:srgbClr val="000000"/>
                </a:solidFill>
              </a:rPr>
              <a:t>, post in the private area for informal review closing before IEEE 802 </a:t>
            </a:r>
            <a:r>
              <a:rPr lang="en-US" altLang="en-US" sz="2800" dirty="0">
                <a:solidFill>
                  <a:srgbClr val="FF0000"/>
                </a:solidFill>
              </a:rPr>
              <a:t>Interim</a:t>
            </a:r>
            <a:r>
              <a:rPr lang="en-US" altLang="en-US" sz="2800" dirty="0">
                <a:solidFill>
                  <a:srgbClr val="000000"/>
                </a:solidFill>
              </a:rPr>
              <a:t> in </a:t>
            </a:r>
            <a:r>
              <a:rPr lang="en-US" altLang="en-US" sz="2800" dirty="0">
                <a:solidFill>
                  <a:srgbClr val="FF0000"/>
                </a:solidFill>
              </a:rPr>
              <a:t>September</a:t>
            </a:r>
            <a:r>
              <a:rPr lang="en-US" altLang="en-US" sz="2800" dirty="0">
                <a:solidFill>
                  <a:srgbClr val="000000"/>
                </a:solidFill>
              </a:rPr>
              <a:t>	</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informal review comments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Put the draft out for WG ballot at the conclusion of the </a:t>
            </a:r>
            <a:r>
              <a:rPr lang="en-US" altLang="en-US" sz="2800" dirty="0">
                <a:solidFill>
                  <a:srgbClr val="FF0000"/>
                </a:solidFill>
              </a:rPr>
              <a:t>September</a:t>
            </a:r>
            <a:r>
              <a:rPr lang="en-US" altLang="en-US" sz="2800" dirty="0">
                <a:solidFill>
                  <a:srgbClr val="000000"/>
                </a:solidFill>
              </a:rPr>
              <a:t>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40067</TotalTime>
  <Words>269</Words>
  <Application>Microsoft Macintosh PowerPoint</Application>
  <PresentationFormat>On-screen Show (4:3)</PresentationFormat>
  <Paragraphs>78</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717</cp:revision>
  <cp:lastPrinted>2015-07-14T16:02:16Z</cp:lastPrinted>
  <dcterms:created xsi:type="dcterms:W3CDTF">2009-07-12T16:25:16Z</dcterms:created>
  <dcterms:modified xsi:type="dcterms:W3CDTF">2019-07-17T08:58:51Z</dcterms:modified>
  <cp:category/>
</cp:coreProperties>
</file>