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9680" cy="210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802-15-19-0330-01</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5920" cy="3024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5920" cy="3024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E9C5517-F71E-4683-BE5A-3CEA07C13ED8}"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5920" cy="3024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480" cy="2106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9680" cy="210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802-15-19-0330-01</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5920" cy="3024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5920" cy="3024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1914806-0A2E-4ADE-92FA-BA569BF13BC4}"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5920" cy="3024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1480" cy="2106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8840" cy="46234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16 September,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9520" cy="1064160"/>
          </a:xfrm>
          <a:prstGeom prst="rect">
            <a:avLst/>
          </a:prstGeom>
          <a:noFill/>
          <a:ln>
            <a:noFill/>
          </a:ln>
        </p:spPr>
        <p:style>
          <a:lnRef idx="0"/>
          <a:fillRef idx="0"/>
          <a:effectRef idx="0"/>
          <a:fontRef idx="minor"/>
        </p:style>
      </p:sp>
      <p:sp>
        <p:nvSpPr>
          <p:cNvPr id="94" name="CustomShape 2"/>
          <p:cNvSpPr/>
          <p:nvPr/>
        </p:nvSpPr>
        <p:spPr>
          <a:xfrm>
            <a:off x="457200" y="59076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95"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Identify what parts needs to be changed</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Call for proposals for new KMPs to include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9520" cy="1064160"/>
          </a:xfrm>
          <a:prstGeom prst="rect">
            <a:avLst/>
          </a:prstGeom>
          <a:noFill/>
          <a:ln>
            <a:noFill/>
          </a:ln>
        </p:spPr>
        <p:style>
          <a:lnRef idx="0"/>
          <a:fillRef idx="0"/>
          <a:effectRef idx="0"/>
          <a:fontRef idx="minor"/>
        </p:style>
      </p:sp>
      <p:sp>
        <p:nvSpPr>
          <p:cNvPr id="97" name="CustomShape 2"/>
          <p:cNvSpPr/>
          <p:nvPr/>
        </p:nvSpPr>
        <p:spPr>
          <a:xfrm>
            <a:off x="457200" y="59076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September</a:t>
            </a:r>
            <a:endParaRPr b="0" lang="en-US" sz="4400" spc="-1" strike="noStrike">
              <a:latin typeface="Arial"/>
            </a:endParaRPr>
          </a:p>
        </p:txBody>
      </p:sp>
      <p:sp>
        <p:nvSpPr>
          <p:cNvPr id="98"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fontScale="61000"/>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Monday AM2</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Approve agenda and July minutes</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Start working on identifing changes</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Tuesday AM2</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Continue working on draft</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Thursday AM2</a:t>
            </a:r>
            <a:endParaRPr b="0" lang="en-US" sz="3200" spc="-1" strike="noStrike">
              <a:latin typeface="Arial"/>
            </a:endParaRPr>
          </a:p>
          <a:p>
            <a:pPr lvl="1" marL="864000" indent="-32292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Continue working on draft</a:t>
            </a:r>
            <a:endParaRPr b="0" lang="en-US" sz="3200" spc="-1" strike="noStrike">
              <a:latin typeface="Arial"/>
            </a:endParaRPr>
          </a:p>
          <a:p>
            <a:pPr lvl="1" marL="864000" indent="-32292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2019-09-16T04:08:13Z</dcterms:modified>
  <cp:revision>60</cp:revision>
  <dc:subject>IEEE 802.15.9ma</dc:subject>
  <dc:title>Agenda for July</dc:title>
</cp:coreProperties>
</file>