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a:t>
            </a:r>
            <a:r>
              <a:rPr b="0" lang="en-US" sz="4400" spc="-1" strike="noStrike">
                <a:latin typeface="Arial"/>
              </a:rPr>
              <a:t>format</a:t>
            </a:r>
            <a:endParaRPr b="0" lang="en-US" sz="4400" spc="-1" strike="noStrike">
              <a:latin typeface="Arial"/>
            </a:endParaRPr>
          </a:p>
        </p:txBody>
      </p:sp>
      <p:sp>
        <p:nvSpPr>
          <p:cNvPr id="1" name="CustomShape 2"/>
          <p:cNvSpPr/>
          <p:nvPr/>
        </p:nvSpPr>
        <p:spPr>
          <a:xfrm>
            <a:off x="3095640" y="396000"/>
            <a:ext cx="5360040" cy="2109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802-15-19-0330-00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6280" cy="3027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6280" cy="3027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2CC7797-9F5F-449E-854F-778A3EB353C4}"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6280" cy="3027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1840" cy="2109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July 2019</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a:t>
            </a:r>
            <a:r>
              <a:rPr b="0" lang="en-US" sz="4400" spc="-1" strike="noStrike">
                <a:latin typeface="Arial"/>
              </a:rPr>
              <a:t>l</a:t>
            </a:r>
            <a:r>
              <a:rPr b="0" lang="en-US" sz="4400" spc="-1" strike="noStrike">
                <a:latin typeface="Arial"/>
              </a:rPr>
              <a:t>i</a:t>
            </a:r>
            <a:r>
              <a:rPr b="0" lang="en-US" sz="4400" spc="-1" strike="noStrike">
                <a:latin typeface="Arial"/>
              </a:rPr>
              <a:t>c</a:t>
            </a:r>
            <a:r>
              <a:rPr b="0" lang="en-US" sz="4400" spc="-1" strike="noStrike">
                <a:latin typeface="Arial"/>
              </a:rPr>
              <a:t>k</a:t>
            </a:r>
            <a:r>
              <a:rPr b="0" lang="en-US" sz="4400" spc="-1" strike="noStrike">
                <a:latin typeface="Arial"/>
              </a:rPr>
              <a:t> </a:t>
            </a:r>
            <a:r>
              <a:rPr b="0" lang="en-US" sz="4400" spc="-1" strike="noStrike">
                <a:latin typeface="Arial"/>
              </a:rPr>
              <a:t>t</a:t>
            </a:r>
            <a:r>
              <a:rPr b="0" lang="en-US" sz="4400" spc="-1" strike="noStrike">
                <a:latin typeface="Arial"/>
              </a:rPr>
              <a:t>o</a:t>
            </a:r>
            <a:r>
              <a:rPr b="0" lang="en-US" sz="4400" spc="-1" strike="noStrike">
                <a:latin typeface="Arial"/>
              </a:rPr>
              <a:t> </a:t>
            </a:r>
            <a:r>
              <a:rPr b="0" lang="en-US" sz="4400" spc="-1" strike="noStrike">
                <a:latin typeface="Arial"/>
              </a:rPr>
              <a:t>e</a:t>
            </a:r>
            <a:r>
              <a:rPr b="0" lang="en-US" sz="4400" spc="-1" strike="noStrike">
                <a:latin typeface="Arial"/>
              </a:rPr>
              <a:t>d</a:t>
            </a:r>
            <a:r>
              <a:rPr b="0" lang="en-US" sz="4400" spc="-1" strike="noStrike">
                <a:latin typeface="Arial"/>
              </a:rPr>
              <a:t>i</a:t>
            </a:r>
            <a:r>
              <a:rPr b="0" lang="en-US" sz="4400" spc="-1" strike="noStrike">
                <a:latin typeface="Arial"/>
              </a:rPr>
              <a:t>t</a:t>
            </a:r>
            <a:r>
              <a:rPr b="0" lang="en-US" sz="4400" spc="-1" strike="noStrike">
                <a:latin typeface="Arial"/>
              </a:rPr>
              <a:t> </a:t>
            </a:r>
            <a:r>
              <a:rPr b="0" lang="en-US" sz="4400" spc="-1" strike="noStrike">
                <a:latin typeface="Arial"/>
              </a:rPr>
              <a:t>t</a:t>
            </a:r>
            <a:r>
              <a:rPr b="0" lang="en-US" sz="4400" spc="-1" strike="noStrike">
                <a:latin typeface="Arial"/>
              </a:rPr>
              <a:t>h</a:t>
            </a:r>
            <a:r>
              <a:rPr b="0" lang="en-US" sz="4400" spc="-1" strike="noStrike">
                <a:latin typeface="Arial"/>
              </a:rPr>
              <a:t>e</a:t>
            </a:r>
            <a:r>
              <a:rPr b="0" lang="en-US" sz="4400" spc="-1" strike="noStrike">
                <a:latin typeface="Arial"/>
              </a:rPr>
              <a:t> </a:t>
            </a:r>
            <a:r>
              <a:rPr b="0" lang="en-US" sz="4400" spc="-1" strike="noStrike">
                <a:latin typeface="Arial"/>
              </a:rPr>
              <a:t>t</a:t>
            </a:r>
            <a:r>
              <a:rPr b="0" lang="en-US" sz="4400" spc="-1" strike="noStrike">
                <a:latin typeface="Arial"/>
              </a:rPr>
              <a:t>i</a:t>
            </a:r>
            <a:r>
              <a:rPr b="0" lang="en-US" sz="4400" spc="-1" strike="noStrike">
                <a:latin typeface="Arial"/>
              </a:rPr>
              <a:t>t</a:t>
            </a:r>
            <a:r>
              <a:rPr b="0" lang="en-US" sz="4400" spc="-1" strike="noStrike">
                <a:latin typeface="Arial"/>
              </a:rPr>
              <a:t>l</a:t>
            </a:r>
            <a:r>
              <a:rPr b="0" lang="en-US" sz="4400" spc="-1" strike="noStrike">
                <a:latin typeface="Arial"/>
              </a:rPr>
              <a:t>e</a:t>
            </a:r>
            <a:r>
              <a:rPr b="0" lang="en-US" sz="4400" spc="-1" strike="noStrike">
                <a:latin typeface="Arial"/>
              </a:rPr>
              <a:t> </a:t>
            </a:r>
            <a:r>
              <a:rPr b="0" lang="en-US" sz="4400" spc="-1" strike="noStrike">
                <a:latin typeface="Arial"/>
              </a:rPr>
              <a:t>t</a:t>
            </a:r>
            <a:r>
              <a:rPr b="0" lang="en-US" sz="4400" spc="-1" strike="noStrike">
                <a:latin typeface="Arial"/>
              </a:rPr>
              <a:t>e</a:t>
            </a:r>
            <a:r>
              <a:rPr b="0" lang="en-US" sz="4400" spc="-1" strike="noStrike">
                <a:latin typeface="Arial"/>
              </a:rPr>
              <a:t>x</a:t>
            </a:r>
            <a:r>
              <a:rPr b="0" lang="en-US" sz="4400" spc="-1" strike="noStrike">
                <a:latin typeface="Arial"/>
              </a:rPr>
              <a:t>t</a:t>
            </a:r>
            <a:r>
              <a:rPr b="0" lang="en-US" sz="4400" spc="-1" strike="noStrike">
                <a:latin typeface="Arial"/>
              </a:rPr>
              <a:t> </a:t>
            </a:r>
            <a:r>
              <a:rPr b="0" lang="en-US" sz="4400" spc="-1" strike="noStrike">
                <a:latin typeface="Arial"/>
              </a:rPr>
              <a:t>f</a:t>
            </a:r>
            <a:r>
              <a:rPr b="0" lang="en-US" sz="4400" spc="-1" strike="noStrike">
                <a:latin typeface="Arial"/>
              </a:rPr>
              <a:t>o</a:t>
            </a:r>
            <a:r>
              <a:rPr b="0" lang="en-US" sz="4400" spc="-1" strike="noStrike">
                <a:latin typeface="Arial"/>
              </a:rPr>
              <a:t>r</a:t>
            </a:r>
            <a:r>
              <a:rPr b="0" lang="en-US" sz="4400" spc="-1" strike="noStrike">
                <a:latin typeface="Arial"/>
              </a:rPr>
              <a:t>m</a:t>
            </a:r>
            <a:r>
              <a:rPr b="0" lang="en-US" sz="4400" spc="-1" strike="noStrike">
                <a:latin typeface="Arial"/>
              </a:rPr>
              <a:t>a</a:t>
            </a:r>
            <a:r>
              <a:rPr b="0" lang="en-US" sz="4400" spc="-1" strike="noStrike">
                <a:latin typeface="Arial"/>
              </a:rPr>
              <a:t>t</a:t>
            </a:r>
            <a:endParaRPr b="0" lang="en-US" sz="4400" spc="-1" strike="noStrike">
              <a:latin typeface="Arial"/>
            </a:endParaRPr>
          </a:p>
        </p:txBody>
      </p:sp>
      <p:sp>
        <p:nvSpPr>
          <p:cNvPr id="47" name="CustomShape 2"/>
          <p:cNvSpPr/>
          <p:nvPr/>
        </p:nvSpPr>
        <p:spPr>
          <a:xfrm>
            <a:off x="3095640" y="396000"/>
            <a:ext cx="5360040" cy="21096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802-15-19-0330-00</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6280" cy="30276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6280" cy="30276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520ABE87-D51B-4F45-8A28-15DF78F9DEC9}"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6280" cy="30276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71840" cy="21096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July 2019</a:t>
            </a:r>
            <a:endParaRPr b="0" lang="en-US" sz="1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9200" cy="462384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September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17 July,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 for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September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9880" cy="1064520"/>
          </a:xfrm>
          <a:prstGeom prst="rect">
            <a:avLst/>
          </a:prstGeom>
          <a:noFill/>
          <a:ln>
            <a:noFill/>
          </a:ln>
        </p:spPr>
        <p:style>
          <a:lnRef idx="0"/>
          <a:fillRef idx="0"/>
          <a:effectRef idx="0"/>
          <a:fontRef idx="minor"/>
        </p:style>
      </p:sp>
      <p:sp>
        <p:nvSpPr>
          <p:cNvPr id="94" name="CustomShape 2"/>
          <p:cNvSpPr/>
          <p:nvPr/>
        </p:nvSpPr>
        <p:spPr>
          <a:xfrm>
            <a:off x="457200" y="590760"/>
            <a:ext cx="82285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September</a:t>
            </a:r>
            <a:endParaRPr b="0" lang="en-US" sz="4400" spc="-1" strike="noStrike">
              <a:latin typeface="Arial"/>
            </a:endParaRPr>
          </a:p>
        </p:txBody>
      </p:sp>
      <p:sp>
        <p:nvSpPr>
          <p:cNvPr id="95" name="CustomShape 3"/>
          <p:cNvSpPr/>
          <p:nvPr/>
        </p:nvSpPr>
        <p:spPr>
          <a:xfrm>
            <a:off x="457200" y="1604520"/>
            <a:ext cx="8228520" cy="3976560"/>
          </a:xfrm>
          <a:prstGeom prst="rect">
            <a:avLst/>
          </a:prstGeom>
          <a:noFill/>
          <a:ln>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 document</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Identify what parts needs to be changed</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Call for proposals for new KMPs to include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9880" cy="1064520"/>
          </a:xfrm>
          <a:prstGeom prst="rect">
            <a:avLst/>
          </a:prstGeom>
          <a:noFill/>
          <a:ln>
            <a:noFill/>
          </a:ln>
        </p:spPr>
        <p:style>
          <a:lnRef idx="0"/>
          <a:fillRef idx="0"/>
          <a:effectRef idx="0"/>
          <a:fontRef idx="minor"/>
        </p:style>
      </p:sp>
      <p:sp>
        <p:nvSpPr>
          <p:cNvPr id="97" name="CustomShape 2"/>
          <p:cNvSpPr/>
          <p:nvPr/>
        </p:nvSpPr>
        <p:spPr>
          <a:xfrm>
            <a:off x="457200" y="590760"/>
            <a:ext cx="822852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September</a:t>
            </a:r>
            <a:endParaRPr b="0" lang="en-US" sz="4400" spc="-1" strike="noStrike">
              <a:latin typeface="Arial"/>
            </a:endParaRPr>
          </a:p>
        </p:txBody>
      </p:sp>
      <p:sp>
        <p:nvSpPr>
          <p:cNvPr id="98" name="CustomShape 3"/>
          <p:cNvSpPr/>
          <p:nvPr/>
        </p:nvSpPr>
        <p:spPr>
          <a:xfrm>
            <a:off x="457200" y="1604520"/>
            <a:ext cx="8228520" cy="3976560"/>
          </a:xfrm>
          <a:prstGeom prst="rect">
            <a:avLst/>
          </a:prstGeom>
          <a:noFill/>
          <a:ln>
            <a:noFill/>
          </a:ln>
        </p:spPr>
        <p:style>
          <a:lnRef idx="0"/>
          <a:fillRef idx="0"/>
          <a:effectRef idx="0"/>
          <a:fontRef idx="minor"/>
        </p:style>
        <p:txBody>
          <a:bodyPr lIns="0" rIns="0" tIns="0" bIns="0">
            <a:normAutofit fontScale="61000"/>
          </a:bodyPr>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1</a:t>
            </a:r>
            <a:endParaRPr b="0" lang="en-US" sz="3200" spc="-1" strike="noStrike">
              <a:latin typeface="Arial"/>
            </a:endParaRPr>
          </a:p>
          <a:p>
            <a:pPr lvl="1" marL="864000" indent="-32328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864000" indent="-32328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Approve agenda and July minutes</a:t>
            </a:r>
            <a:endParaRPr b="0" lang="en-US" sz="3200" spc="-1" strike="noStrike">
              <a:latin typeface="Arial"/>
            </a:endParaRPr>
          </a:p>
          <a:p>
            <a:pPr lvl="1" marL="864000" indent="-32328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Start working on identifing changes</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2</a:t>
            </a:r>
            <a:endParaRPr b="0" lang="en-US" sz="3200" spc="-1" strike="noStrike">
              <a:latin typeface="Arial"/>
            </a:endParaRPr>
          </a:p>
          <a:p>
            <a:pPr lvl="1" marL="864000" indent="-32328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Continue working on draft</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3</a:t>
            </a:r>
            <a:endParaRPr b="0" lang="en-US" sz="3200" spc="-1" strike="noStrike">
              <a:latin typeface="Arial"/>
            </a:endParaRPr>
          </a:p>
          <a:p>
            <a:pPr lvl="1" marL="864000" indent="-323280">
              <a:lnSpc>
                <a:spcPct val="100000"/>
              </a:lnSpc>
              <a:spcBef>
                <a:spcPts val="1417"/>
              </a:spcBef>
              <a:buClr>
                <a:srgbClr val="000000"/>
              </a:buClr>
              <a:buSzPct val="75000"/>
              <a:buFont typeface="Symbol"/>
              <a:buChar char=""/>
            </a:pPr>
            <a:r>
              <a:rPr b="0" lang="en-US" sz="3200" spc="-1" strike="noStrike">
                <a:solidFill>
                  <a:srgbClr val="000000"/>
                </a:solidFill>
                <a:latin typeface="Arial"/>
                <a:ea typeface="DejaVu Sans"/>
              </a:rPr>
              <a:t>Continue working on draft</a:t>
            </a:r>
            <a:endParaRPr b="0" lang="en-US" sz="3200" spc="-1" strike="noStrike">
              <a:latin typeface="Arial"/>
            </a:endParaRPr>
          </a:p>
          <a:p>
            <a:pPr lvl="1" marL="864000" indent="-323280">
              <a:lnSpc>
                <a:spcPct val="100000"/>
              </a:lnSpc>
              <a:spcBef>
                <a:spcPts val="1417"/>
              </a:spcBef>
              <a:buClr>
                <a:srgbClr val="000000"/>
              </a:buClr>
              <a:buSzPct val="75000"/>
              <a:buFont typeface="Symbol"/>
              <a:buChar char=""/>
            </a:pPr>
            <a:r>
              <a:rPr b="0" lang="en-US" sz="3200" spc="-1" strike="noStrike">
                <a:solidFill>
                  <a:srgbClr val="000000"/>
                </a:solidFill>
                <a:latin typeface="Arial"/>
                <a:ea typeface="DejaVu Sans"/>
              </a:rPr>
              <a:t>Go through the closing report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282</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2019-07-17T09:15:56Z</dcterms:modified>
  <cp:revision>58</cp:revision>
  <dc:subject>IEEE 802.15.9ma</dc:subject>
  <dc:title>Agenda for July</dc:title>
</cp:coreProperties>
</file>