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a:t>
            </a:r>
            <a:r>
              <a:rPr b="0" lang="en-US" sz="4400" spc="-1" strike="noStrike">
                <a:latin typeface="Arial"/>
              </a:rPr>
              <a:t>format</a:t>
            </a:r>
            <a:endParaRPr b="0" lang="en-US" sz="4400" spc="-1" strike="noStrike">
              <a:latin typeface="Arial"/>
            </a:endParaRPr>
          </a:p>
        </p:txBody>
      </p:sp>
      <p:sp>
        <p:nvSpPr>
          <p:cNvPr id="1" name="CustomShape 2"/>
          <p:cNvSpPr/>
          <p:nvPr/>
        </p:nvSpPr>
        <p:spPr>
          <a:xfrm>
            <a:off x="3095640" y="396000"/>
            <a:ext cx="5360040" cy="2109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802-15-19-0295-00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6280" cy="3027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6280" cy="3027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B2776F39-41CF-4270-BB98-5379BE94F6A8}" type="slidenum">
              <a:rPr b="0" lang="en-US" sz="2000" spc="-1" strike="noStrike">
                <a:solidFill>
                  <a:srgbClr val="000000"/>
                </a:solidFill>
                <a:latin typeface="Times New Roman"/>
                <a:ea typeface="DejaVu Sans"/>
              </a:rPr>
              <a:t>5</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6280" cy="3027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71840" cy="2109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July 2019</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152280" y="609480"/>
            <a:ext cx="8989200" cy="46238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July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15 July, 2019</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July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July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TextShape 1"/>
          <p:cNvSpPr txBox="1"/>
          <p:nvPr/>
        </p:nvSpPr>
        <p:spPr>
          <a:xfrm>
            <a:off x="457200" y="273600"/>
            <a:ext cx="8229240" cy="1144800"/>
          </a:xfrm>
          <a:prstGeom prst="rect">
            <a:avLst/>
          </a:prstGeom>
          <a:noFill/>
          <a:ln>
            <a:noFill/>
          </a:ln>
        </p:spPr>
        <p:txBody>
          <a:bodyPr lIns="0" rIns="0" tIns="0" bIns="0" anchor="ctr">
            <a:spAutoFit/>
          </a:bodyPr>
          <a:p>
            <a:pPr algn="ctr"/>
            <a:endParaRPr b="0" lang="en-US" sz="4400" spc="-1" strike="noStrike">
              <a:latin typeface="Arial"/>
            </a:endParaRPr>
          </a:p>
        </p:txBody>
      </p:sp>
      <p:sp>
        <p:nvSpPr>
          <p:cNvPr id="48" name="TextShape 2"/>
          <p:cNvSpPr txBox="1"/>
          <p:nvPr/>
        </p:nvSpPr>
        <p:spPr>
          <a:xfrm>
            <a:off x="457200" y="1604520"/>
            <a:ext cx="8229240" cy="3977280"/>
          </a:xfrm>
          <a:prstGeom prst="rect">
            <a:avLst/>
          </a:prstGeom>
          <a:noFill/>
          <a:ln>
            <a:noFill/>
          </a:ln>
        </p:spPr>
        <p:txBody>
          <a:bodyPr lIns="0" rIns="0" tIns="0" bIns="0" anchor="ctr">
            <a:spAutoFit/>
          </a:bodyPr>
          <a:p>
            <a:pPr algn="ctr"/>
            <a:r>
              <a:rPr b="0" lang="en-US" sz="3200" spc="-1" strike="noStrike">
                <a:latin typeface="Arial"/>
              </a:rPr>
              <a:t>Closing report for TG 9ma</a:t>
            </a:r>
            <a:endParaRPr b="0" lang="en-US" sz="3200" spc="-1" strike="noStrike">
              <a:latin typeface="Arial"/>
            </a:endParaRPr>
          </a:p>
          <a:p>
            <a:pPr algn="ctr"/>
            <a:endParaRPr b="0" lang="en-US" sz="3200" spc="-1" strike="noStrike">
              <a:latin typeface="Arial"/>
            </a:endParaRPr>
          </a:p>
          <a:p>
            <a:pPr algn="ctr"/>
            <a:r>
              <a:rPr b="0" lang="en-US" sz="3200" spc="-1" strike="noStrike">
                <a:latin typeface="Arial"/>
              </a:rPr>
              <a:t>July 15, 2019</a:t>
            </a:r>
            <a:endParaRPr b="0" lang="en-US" sz="3200" spc="-1" strike="noStrike">
              <a:latin typeface="Arial"/>
            </a:endParaRPr>
          </a:p>
          <a:p>
            <a:pPr algn="ctr"/>
            <a:r>
              <a:rPr b="0" lang="en-US" sz="3200" spc="-1" strike="noStrike">
                <a:latin typeface="Arial"/>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CustomShape 1"/>
          <p:cNvSpPr/>
          <p:nvPr/>
        </p:nvSpPr>
        <p:spPr>
          <a:xfrm>
            <a:off x="685800" y="685440"/>
            <a:ext cx="7769880" cy="1064520"/>
          </a:xfrm>
          <a:prstGeom prst="rect">
            <a:avLst/>
          </a:prstGeom>
          <a:noFill/>
          <a:ln>
            <a:noFill/>
          </a:ln>
        </p:spPr>
        <p:style>
          <a:lnRef idx="0"/>
          <a:fillRef idx="0"/>
          <a:effectRef idx="0"/>
          <a:fontRef idx="minor"/>
        </p:style>
      </p:sp>
      <p:sp>
        <p:nvSpPr>
          <p:cNvPr id="50" name="CustomShape 2"/>
          <p:cNvSpPr/>
          <p:nvPr/>
        </p:nvSpPr>
        <p:spPr>
          <a:xfrm>
            <a:off x="438120" y="602280"/>
            <a:ext cx="82285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51" name="CustomShape 3"/>
          <p:cNvSpPr/>
          <p:nvPr/>
        </p:nvSpPr>
        <p:spPr>
          <a:xfrm>
            <a:off x="457200" y="1604520"/>
            <a:ext cx="8228520" cy="3976560"/>
          </a:xfrm>
          <a:prstGeom prst="rect">
            <a:avLst/>
          </a:prstGeom>
          <a:noFill/>
          <a:ln>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Resolve PAR and CSD comments</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draft document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CustomShape 1"/>
          <p:cNvSpPr/>
          <p:nvPr/>
        </p:nvSpPr>
        <p:spPr>
          <a:xfrm>
            <a:off x="685800" y="685440"/>
            <a:ext cx="7769880" cy="1064520"/>
          </a:xfrm>
          <a:prstGeom prst="rect">
            <a:avLst/>
          </a:prstGeom>
          <a:noFill/>
          <a:ln>
            <a:noFill/>
          </a:ln>
        </p:spPr>
        <p:style>
          <a:lnRef idx="0"/>
          <a:fillRef idx="0"/>
          <a:effectRef idx="0"/>
          <a:fontRef idx="minor"/>
        </p:style>
      </p:sp>
      <p:sp>
        <p:nvSpPr>
          <p:cNvPr id="53" name="CustomShape 2"/>
          <p:cNvSpPr/>
          <p:nvPr/>
        </p:nvSpPr>
        <p:spPr>
          <a:xfrm>
            <a:off x="438120" y="602280"/>
            <a:ext cx="82285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Scope</a:t>
            </a:r>
            <a:endParaRPr b="0" lang="en-US" sz="4400" spc="-1" strike="noStrike">
              <a:latin typeface="Arial"/>
            </a:endParaRPr>
          </a:p>
        </p:txBody>
      </p:sp>
      <p:sp>
        <p:nvSpPr>
          <p:cNvPr id="54" name="CustomShape 3"/>
          <p:cNvSpPr/>
          <p:nvPr/>
        </p:nvSpPr>
        <p:spPr>
          <a:xfrm>
            <a:off x="457200" y="1604520"/>
            <a:ext cx="8228520" cy="3976560"/>
          </a:xfrm>
          <a:prstGeom prst="rect">
            <a:avLst/>
          </a:prstGeom>
          <a:noFill/>
          <a:ln>
            <a:noFill/>
          </a:ln>
        </p:spPr>
        <p:style>
          <a:lnRef idx="0"/>
          <a:fillRef idx="0"/>
          <a:effectRef idx="0"/>
          <a:fontRef idx="minor"/>
        </p:style>
        <p:txBody>
          <a:bodyPr lIns="0" rIns="0" tIns="0" bIns="0">
            <a:normAutofit fontScale="70000"/>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This revision changes IEEE Std. 802.15.9 from a Recommended Practice to a Standard. Additionally it defines security key management extensions to address session key generation (both 128 and 256 bit key lengths), creation and/or transport of broadcast/multicast keys, and security algorithm agility. New KMPs may be added as part of this Standard. This standard is backwards compatible with 802.15.9 Recommended Practice.</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CustomShape 1"/>
          <p:cNvSpPr/>
          <p:nvPr/>
        </p:nvSpPr>
        <p:spPr>
          <a:xfrm>
            <a:off x="685800" y="685440"/>
            <a:ext cx="7769880" cy="1064520"/>
          </a:xfrm>
          <a:prstGeom prst="rect">
            <a:avLst/>
          </a:prstGeom>
          <a:noFill/>
          <a:ln>
            <a:noFill/>
          </a:ln>
        </p:spPr>
        <p:style>
          <a:lnRef idx="0"/>
          <a:fillRef idx="0"/>
          <a:effectRef idx="0"/>
          <a:fontRef idx="minor"/>
        </p:style>
      </p:sp>
      <p:sp>
        <p:nvSpPr>
          <p:cNvPr id="56" name="CustomShape 2"/>
          <p:cNvSpPr/>
          <p:nvPr/>
        </p:nvSpPr>
        <p:spPr>
          <a:xfrm>
            <a:off x="438120" y="602280"/>
            <a:ext cx="82285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57" name="CustomShape 3"/>
          <p:cNvSpPr/>
          <p:nvPr/>
        </p:nvSpPr>
        <p:spPr>
          <a:xfrm>
            <a:off x="457200" y="1604520"/>
            <a:ext cx="8228520" cy="3976560"/>
          </a:xfrm>
          <a:prstGeom prst="rect">
            <a:avLst/>
          </a:prstGeom>
          <a:noFill/>
          <a:ln>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PAR and CSD in mentor</a:t>
            </a:r>
            <a:endParaRPr b="0" lang="en-US" sz="3200" spc="-1" strike="noStrike">
              <a:latin typeface="Arial"/>
            </a:endParaRPr>
          </a:p>
          <a:p>
            <a:pPr lvl="1" marL="864000" indent="-32328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15-19-0215-02</a:t>
            </a:r>
            <a:endParaRPr b="0" lang="en-US" sz="3200" spc="-1" strike="noStrike">
              <a:latin typeface="Arial"/>
            </a:endParaRPr>
          </a:p>
          <a:p>
            <a:pPr lvl="1" marL="864000" indent="-32328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15-19-0216-02</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CustomShape 1"/>
          <p:cNvSpPr/>
          <p:nvPr/>
        </p:nvSpPr>
        <p:spPr>
          <a:xfrm>
            <a:off x="685800" y="685440"/>
            <a:ext cx="7769880" cy="1064520"/>
          </a:xfrm>
          <a:prstGeom prst="rect">
            <a:avLst/>
          </a:prstGeom>
          <a:noFill/>
          <a:ln>
            <a:noFill/>
          </a:ln>
        </p:spPr>
        <p:style>
          <a:lnRef idx="0"/>
          <a:fillRef idx="0"/>
          <a:effectRef idx="0"/>
          <a:fontRef idx="minor"/>
        </p:style>
      </p:sp>
      <p:sp>
        <p:nvSpPr>
          <p:cNvPr id="59" name="CustomShape 2"/>
          <p:cNvSpPr/>
          <p:nvPr/>
        </p:nvSpPr>
        <p:spPr>
          <a:xfrm>
            <a:off x="438120" y="602280"/>
            <a:ext cx="82285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Approve for September</a:t>
            </a:r>
            <a:endParaRPr b="0" lang="en-US" sz="4400" spc="-1" strike="noStrike">
              <a:latin typeface="Arial"/>
            </a:endParaRPr>
          </a:p>
        </p:txBody>
      </p:sp>
      <p:sp>
        <p:nvSpPr>
          <p:cNvPr id="60" name="CustomShape 3"/>
          <p:cNvSpPr/>
          <p:nvPr/>
        </p:nvSpPr>
        <p:spPr>
          <a:xfrm>
            <a:off x="457200" y="1604520"/>
            <a:ext cx="8228520" cy="3976560"/>
          </a:xfrm>
          <a:prstGeom prst="rect">
            <a:avLst/>
          </a:prstGeom>
          <a:noFill/>
          <a:ln>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draft document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298</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2019-07-15T10:10:54Z</dcterms:modified>
  <cp:revision>59</cp:revision>
  <dc:subject>IEEE 802.15.9ma</dc:subject>
  <dc:title>Agenda for July</dc:title>
</cp:coreProperties>
</file>