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7"/>
  </p:notesMasterIdLst>
  <p:handoutMasterIdLst>
    <p:handoutMasterId r:id="rId2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3" r:id="rId16"/>
    <p:sldId id="362" r:id="rId17"/>
    <p:sldId id="359" r:id="rId18"/>
    <p:sldId id="369" r:id="rId19"/>
    <p:sldId id="370" r:id="rId20"/>
    <p:sldId id="364" r:id="rId21"/>
    <p:sldId id="366" r:id="rId22"/>
    <p:sldId id="367" r:id="rId23"/>
    <p:sldId id="371" r:id="rId24"/>
    <p:sldId id="365" r:id="rId25"/>
    <p:sldId id="37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802-15-19-0292-02-004w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240-00-004w-tg-802-15-minutes-for-may-2019-atlanta-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267-00-004w-comments-against-lb157.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Atlanta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a:t>: </a:t>
            </a:r>
            <a:r>
              <a:rPr lang="en-US" sz="2000" dirty="0" err="1"/>
              <a:t>Henk</a:t>
            </a:r>
            <a:r>
              <a:rPr lang="en-US" sz="2000" dirty="0"/>
              <a:t> de Ruijter</a:t>
            </a:r>
            <a:endParaRPr lang="en-US" sz="2000" dirty="0" smtClean="0"/>
          </a:p>
          <a:p>
            <a:r>
              <a:rPr lang="en-US" sz="2000" dirty="0" smtClean="0"/>
              <a:t>Seconded by</a:t>
            </a:r>
            <a:r>
              <a:rPr lang="en-US" sz="2000" dirty="0"/>
              <a:t>: Tero </a:t>
            </a:r>
            <a:r>
              <a:rPr lang="en-US" sz="2000" dirty="0" smtClean="0"/>
              <a:t>Kivinen</a:t>
            </a:r>
          </a:p>
          <a:p>
            <a:endParaRPr lang="en-US" sz="2000" dirty="0"/>
          </a:p>
          <a:p>
            <a:r>
              <a:rPr lang="en-US" sz="2000" dirty="0" smtClean="0"/>
              <a:t>Motion </a:t>
            </a:r>
            <a:r>
              <a:rPr lang="en-US" sz="2000" dirty="0"/>
              <a:t>passes by unanimous consent</a:t>
            </a:r>
            <a:endParaRPr lang="en-US" sz="2000" dirty="0" smtClean="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July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Atlanta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15-19/240r0</a:t>
            </a:r>
            <a:br>
              <a:rPr lang="en-US" sz="2000" dirty="0" smtClean="0"/>
            </a:br>
            <a:r>
              <a:rPr lang="en-US" sz="2000" dirty="0">
                <a:hlinkClick r:id="rId2"/>
              </a:rPr>
              <a:t>https://</a:t>
            </a:r>
            <a:r>
              <a:rPr lang="en-US" sz="2000" dirty="0" smtClean="0">
                <a:hlinkClick r:id="rId2"/>
              </a:rPr>
              <a:t>mentor.ieee.org/802.15/dcn/19/15-19-0240-00-004w-tg-802-15-minutes-for-may-2019-atlanta-interim-meeting-of-tg4w.doc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Atlanta meeting minutes in </a:t>
            </a:r>
            <a:r>
              <a:rPr lang="en-US" sz="2000" dirty="0"/>
              <a:t>document </a:t>
            </a:r>
            <a:r>
              <a:rPr lang="en-US" sz="2000" dirty="0" smtClean="0"/>
              <a:t>15-19/240r0</a:t>
            </a:r>
            <a:endParaRPr lang="en-US" sz="2000" dirty="0"/>
          </a:p>
          <a:p>
            <a:endParaRPr lang="en-US" sz="2000" dirty="0"/>
          </a:p>
          <a:p>
            <a:r>
              <a:rPr lang="en-US" sz="2000" dirty="0" smtClean="0"/>
              <a:t>Moved </a:t>
            </a:r>
            <a:r>
              <a:rPr lang="en-US" sz="2000" dirty="0"/>
              <a:t>by: </a:t>
            </a:r>
            <a:r>
              <a:rPr lang="en-US" sz="2000" dirty="0" err="1"/>
              <a:t>Henk</a:t>
            </a:r>
            <a:r>
              <a:rPr lang="en-US" sz="2000" dirty="0"/>
              <a:t> de Ruijter</a:t>
            </a:r>
            <a:endParaRPr lang="en-US" sz="2000" dirty="0" smtClean="0"/>
          </a:p>
          <a:p>
            <a:r>
              <a:rPr lang="en-US" sz="2000" dirty="0" smtClean="0"/>
              <a:t>Seconded by:</a:t>
            </a:r>
            <a:r>
              <a:rPr lang="en-US" sz="2000" dirty="0"/>
              <a:t> </a:t>
            </a:r>
            <a:r>
              <a:rPr lang="en-US" sz="2000" dirty="0" smtClean="0"/>
              <a:t>Johannes Wechsler</a:t>
            </a:r>
          </a:p>
          <a:p>
            <a:endParaRPr lang="en-US" sz="2000" dirty="0"/>
          </a:p>
          <a:p>
            <a:r>
              <a:rPr lang="en-US" sz="2000" dirty="0" smtClean="0"/>
              <a:t>Motion </a:t>
            </a:r>
            <a:r>
              <a:rPr lang="en-US" sz="2000" dirty="0"/>
              <a:t>passes by unanimous consent</a:t>
            </a:r>
            <a:endParaRPr lang="en-US" sz="2000" dirty="0" smtClean="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157 Results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000" dirty="0" smtClean="0"/>
              <a:t>Single no-vote</a:t>
            </a:r>
          </a:p>
          <a:p>
            <a:r>
              <a:rPr lang="en-US" sz="2000" dirty="0" smtClean="0"/>
              <a:t>Received 18 comments from single person</a:t>
            </a:r>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graphicFrame>
        <p:nvGraphicFramePr>
          <p:cNvPr id="7" name="Objekt 6"/>
          <p:cNvGraphicFramePr>
            <a:graphicFrameLocks noChangeAspect="1"/>
          </p:cNvGraphicFramePr>
          <p:nvPr>
            <p:extLst>
              <p:ext uri="{D42A27DB-BD31-4B8C-83A1-F6EECF244321}">
                <p14:modId xmlns:p14="http://schemas.microsoft.com/office/powerpoint/2010/main" val="3433085719"/>
              </p:ext>
            </p:extLst>
          </p:nvPr>
        </p:nvGraphicFramePr>
        <p:xfrm>
          <a:off x="683568" y="1916832"/>
          <a:ext cx="4943475" cy="2028825"/>
        </p:xfrm>
        <a:graphic>
          <a:graphicData uri="http://schemas.openxmlformats.org/presentationml/2006/ole">
            <mc:AlternateContent xmlns:mc="http://schemas.openxmlformats.org/markup-compatibility/2006">
              <mc:Choice xmlns:v="urn:schemas-microsoft-com:vml" Requires="v">
                <p:oleObj spid="_x0000_s1070" name="Arbeitsblatt" r:id="rId4" imgW="4943427" imgH="2028821" progId="Excel.Sheet.12">
                  <p:embed/>
                </p:oleObj>
              </mc:Choice>
              <mc:Fallback>
                <p:oleObj name="Arbeitsblatt" r:id="rId4" imgW="4943427" imgH="2028821" progId="Excel.Sheet.12">
                  <p:embed/>
                  <p:pic>
                    <p:nvPicPr>
                      <p:cNvPr id="0" name=""/>
                      <p:cNvPicPr/>
                      <p:nvPr/>
                    </p:nvPicPr>
                    <p:blipFill>
                      <a:blip r:embed="rId5"/>
                      <a:stretch>
                        <a:fillRect/>
                      </a:stretch>
                    </p:blipFill>
                    <p:spPr>
                      <a:xfrm>
                        <a:off x="683568" y="1916832"/>
                        <a:ext cx="4943475" cy="2028825"/>
                      </a:xfrm>
                      <a:prstGeom prst="rect">
                        <a:avLst/>
                      </a:prstGeom>
                    </p:spPr>
                  </p:pic>
                </p:oleObj>
              </mc:Fallback>
            </mc:AlternateContent>
          </a:graphicData>
        </a:graphic>
      </p:graphicFrame>
      <p:sp>
        <p:nvSpPr>
          <p:cNvPr id="8" name="Rechteck 7"/>
          <p:cNvSpPr/>
          <p:nvPr/>
        </p:nvSpPr>
        <p:spPr bwMode="auto">
          <a:xfrm>
            <a:off x="4788024" y="1700808"/>
            <a:ext cx="936104" cy="2304256"/>
          </a:xfrm>
          <a:prstGeom prst="rect">
            <a:avLst/>
          </a:prstGeom>
          <a:noFill/>
          <a:ln>
            <a:solidFill>
              <a:srgbClr val="C0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8502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157 comments contained in 15-19/267r0</a:t>
            </a:r>
            <a:br>
              <a:rPr lang="en-US" sz="2400" dirty="0" smtClean="0"/>
            </a:br>
            <a:r>
              <a:rPr lang="en-US" sz="2400" dirty="0">
                <a:hlinkClick r:id="rId2"/>
              </a:rPr>
              <a:t>https://</a:t>
            </a:r>
            <a:r>
              <a:rPr lang="en-US" sz="2400" dirty="0" smtClean="0">
                <a:hlinkClick r:id="rId2"/>
              </a:rPr>
              <a:t>mentor.ieee.org/802.15/dcn/19/15-19-0267-00-004w-comments-against-lb157.xlsx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Ballot History ( I / II )</a:t>
            </a:r>
            <a:endParaRPr lang="en-US" dirty="0"/>
          </a:p>
        </p:txBody>
      </p:sp>
      <p:sp>
        <p:nvSpPr>
          <p:cNvPr id="3" name="Inhaltsplatzhalter 2"/>
          <p:cNvSpPr>
            <a:spLocks noGrp="1"/>
          </p:cNvSpPr>
          <p:nvPr>
            <p:ph idx="1"/>
          </p:nvPr>
        </p:nvSpPr>
        <p:spPr/>
        <p:txBody>
          <a:bodyPr/>
          <a:lstStyle/>
          <a:p>
            <a:r>
              <a:rPr lang="en-US" sz="2400" dirty="0" smtClean="0"/>
              <a:t>Letter Ballot 155: March 22 – April 22</a:t>
            </a:r>
          </a:p>
          <a:p>
            <a:pPr lvl="1"/>
            <a:r>
              <a:rPr lang="en-US" sz="2000" dirty="0"/>
              <a:t>VOTERS  92 </a:t>
            </a:r>
            <a:r>
              <a:rPr lang="en-US" sz="2000" dirty="0" smtClean="0"/>
              <a:t>, VOTED   </a:t>
            </a:r>
            <a:r>
              <a:rPr lang="en-US" sz="2000" dirty="0"/>
              <a:t>48 </a:t>
            </a:r>
          </a:p>
          <a:p>
            <a:pPr lvl="1"/>
            <a:r>
              <a:rPr lang="en-US" sz="2000" dirty="0"/>
              <a:t>YES </a:t>
            </a:r>
            <a:r>
              <a:rPr lang="en-US" sz="2000" dirty="0" smtClean="0"/>
              <a:t> 35,  ABSTAIN 12 , NO 1 </a:t>
            </a:r>
            <a:endParaRPr lang="en-US" sz="2000" dirty="0"/>
          </a:p>
          <a:p>
            <a:pPr lvl="1"/>
            <a:r>
              <a:rPr lang="en-US" sz="2000" dirty="0" smtClean="0"/>
              <a:t>100 comments (57 technical, 43 editorial), 4 must be satisfied comments</a:t>
            </a:r>
          </a:p>
          <a:p>
            <a:r>
              <a:rPr lang="en-US" sz="2400" dirty="0" smtClean="0"/>
              <a:t>Letter Ballot 157 Recirculation: May 23 – June 7</a:t>
            </a:r>
          </a:p>
          <a:p>
            <a:pPr lvl="1"/>
            <a:r>
              <a:rPr lang="en-US" sz="2000" dirty="0"/>
              <a:t>VOTERS  92 , VOTED   </a:t>
            </a:r>
            <a:r>
              <a:rPr lang="en-US" sz="2000" dirty="0" smtClean="0"/>
              <a:t>17 </a:t>
            </a:r>
            <a:endParaRPr lang="en-US" sz="2000" dirty="0"/>
          </a:p>
          <a:p>
            <a:pPr lvl="1"/>
            <a:r>
              <a:rPr lang="en-US" sz="2000" dirty="0"/>
              <a:t>YES  </a:t>
            </a:r>
            <a:r>
              <a:rPr lang="en-US" sz="2000" dirty="0" smtClean="0"/>
              <a:t>14,  </a:t>
            </a:r>
            <a:r>
              <a:rPr lang="en-US" sz="2000" dirty="0"/>
              <a:t>ABSTAIN </a:t>
            </a:r>
            <a:r>
              <a:rPr lang="en-US" sz="2000" dirty="0" smtClean="0"/>
              <a:t> 2 </a:t>
            </a:r>
            <a:r>
              <a:rPr lang="en-US" sz="2000" dirty="0"/>
              <a:t>, NO 1 </a:t>
            </a:r>
          </a:p>
          <a:p>
            <a:pPr lvl="1"/>
            <a:r>
              <a:rPr lang="en-US" sz="2000" dirty="0" smtClean="0"/>
              <a:t>18 comments (16 </a:t>
            </a:r>
            <a:r>
              <a:rPr lang="en-US" sz="2000" dirty="0"/>
              <a:t>technical, </a:t>
            </a:r>
            <a:r>
              <a:rPr lang="en-US" sz="2000" dirty="0" smtClean="0"/>
              <a:t>2 editorial</a:t>
            </a:r>
            <a:r>
              <a:rPr lang="en-US" sz="2000" dirty="0"/>
              <a:t>), </a:t>
            </a:r>
            <a:r>
              <a:rPr lang="en-US" sz="2000" dirty="0" smtClean="0"/>
              <a:t>16 </a:t>
            </a:r>
            <a:r>
              <a:rPr lang="en-US" sz="2000" dirty="0"/>
              <a:t>must be satisfied comments</a:t>
            </a:r>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34761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802.15.4w Ballot History ( </a:t>
            </a:r>
            <a:r>
              <a:rPr lang="en-US" dirty="0" smtClean="0"/>
              <a:t>II </a:t>
            </a:r>
            <a:r>
              <a:rPr lang="en-US" dirty="0"/>
              <a:t>/ II )</a:t>
            </a:r>
          </a:p>
        </p:txBody>
      </p:sp>
      <p:sp>
        <p:nvSpPr>
          <p:cNvPr id="3" name="Inhaltsplatzhalter 2"/>
          <p:cNvSpPr>
            <a:spLocks noGrp="1"/>
          </p:cNvSpPr>
          <p:nvPr>
            <p:ph idx="1"/>
          </p:nvPr>
        </p:nvSpPr>
        <p:spPr/>
        <p:txBody>
          <a:bodyPr/>
          <a:lstStyle/>
          <a:p>
            <a:r>
              <a:rPr lang="en-US" sz="2400" dirty="0" smtClean="0"/>
              <a:t>Aggregate results after first recirculation (LB 157)</a:t>
            </a:r>
          </a:p>
          <a:p>
            <a:pPr lvl="1"/>
            <a:r>
              <a:rPr lang="en-US" sz="2000" dirty="0"/>
              <a:t>VOTERS  92 , VOTED   </a:t>
            </a:r>
            <a:r>
              <a:rPr lang="en-US" sz="2000" dirty="0" smtClean="0"/>
              <a:t>58</a:t>
            </a:r>
            <a:endParaRPr lang="en-US" sz="2000" dirty="0"/>
          </a:p>
          <a:p>
            <a:pPr lvl="1"/>
            <a:r>
              <a:rPr lang="en-US" sz="2000" dirty="0"/>
              <a:t>YES  </a:t>
            </a:r>
            <a:r>
              <a:rPr lang="en-US" sz="2000" dirty="0" smtClean="0"/>
              <a:t>44,  </a:t>
            </a:r>
            <a:r>
              <a:rPr lang="en-US" sz="2000" dirty="0"/>
              <a:t>ABSTAIN 12 , NO </a:t>
            </a:r>
            <a:r>
              <a:rPr lang="en-US" sz="2000" dirty="0" smtClean="0"/>
              <a:t>2 </a:t>
            </a:r>
            <a:endParaRPr lang="en-US" sz="2000" dirty="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1218656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Motion #34</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LB 157 contained </a:t>
            </a:r>
            <a:r>
              <a:rPr lang="en-US" sz="2400" dirty="0"/>
              <a:t>in document </a:t>
            </a:r>
            <a:r>
              <a:rPr lang="en-US" sz="2400" dirty="0" smtClean="0"/>
              <a:t>15-19-267-02-004w</a:t>
            </a:r>
            <a:r>
              <a:rPr lang="en-US" sz="2400" dirty="0"/>
              <a:t>.</a:t>
            </a:r>
          </a:p>
          <a:p>
            <a:pPr marL="0" indent="0">
              <a:buNone/>
            </a:pPr>
            <a:endParaRPr lang="en-US" sz="2400" dirty="0"/>
          </a:p>
          <a:p>
            <a:pPr>
              <a:tabLst>
                <a:tab pos="627063" algn="l"/>
              </a:tabLst>
            </a:pPr>
            <a:r>
              <a:rPr lang="en-US" sz="2400" dirty="0"/>
              <a:t>Moved by: </a:t>
            </a:r>
            <a:r>
              <a:rPr lang="en-US" sz="2400" dirty="0" err="1"/>
              <a:t>Henk</a:t>
            </a:r>
            <a:r>
              <a:rPr lang="en-US" sz="2400" dirty="0"/>
              <a:t> de Ruijter</a:t>
            </a:r>
          </a:p>
          <a:p>
            <a:pPr>
              <a:tabLst>
                <a:tab pos="627063" algn="l"/>
              </a:tabLst>
            </a:pPr>
            <a:r>
              <a:rPr lang="en-US" sz="2400" dirty="0"/>
              <a:t>Seconded by: Johannes Wechsler</a:t>
            </a:r>
            <a:endParaRPr lang="en-US" sz="2400" dirty="0" smtClean="0"/>
          </a:p>
          <a:p>
            <a:pPr>
              <a:tabLst>
                <a:tab pos="627063" algn="l"/>
              </a:tabLst>
            </a:pPr>
            <a:endParaRPr lang="en-US" sz="2400" dirty="0" smtClean="0"/>
          </a:p>
          <a:p>
            <a:pPr lvl="0">
              <a:tabLst>
                <a:tab pos="627063" algn="l"/>
              </a:tabLst>
            </a:pPr>
            <a:r>
              <a:rPr lang="en-US" sz="2400" dirty="0"/>
              <a:t>Motion passes by unanimous consent</a:t>
            </a:r>
            <a:endParaRPr lang="de-DE" sz="2400" dirty="0"/>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15092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#35</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a:t>
            </a:r>
            <a:r>
              <a:rPr lang="en-US" sz="2400" dirty="0" smtClean="0"/>
              <a:t>P802.15.4w_D3  </a:t>
            </a:r>
            <a:r>
              <a:rPr lang="en-US" sz="2400" dirty="0"/>
              <a:t>and to forward document </a:t>
            </a:r>
            <a:r>
              <a:rPr lang="en-US" sz="2400" dirty="0" smtClean="0"/>
              <a:t>P802.15.4w_D3,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a:t>
            </a:r>
            <a:r>
              <a:rPr lang="en-US" sz="2400" dirty="0" smtClean="0"/>
              <a:t>: </a:t>
            </a:r>
            <a:r>
              <a:rPr lang="en-US" sz="2400" dirty="0"/>
              <a:t>Johannes Wechsler</a:t>
            </a:r>
          </a:p>
          <a:p>
            <a:pPr lvl="0">
              <a:tabLst>
                <a:tab pos="627063" algn="l"/>
              </a:tabLst>
            </a:pPr>
            <a:r>
              <a:rPr lang="en-US" sz="2400" dirty="0"/>
              <a:t>Seconded by</a:t>
            </a:r>
            <a:r>
              <a:rPr lang="en-US" sz="2400" dirty="0" smtClean="0"/>
              <a:t>: </a:t>
            </a:r>
            <a:r>
              <a:rPr lang="en-GB" sz="2400" dirty="0" err="1"/>
              <a:t>Henk</a:t>
            </a:r>
            <a:r>
              <a:rPr lang="en-GB" sz="2400" dirty="0"/>
              <a:t> de Ruijter</a:t>
            </a:r>
            <a:endParaRPr lang="de-DE" sz="2400" dirty="0"/>
          </a:p>
          <a:p>
            <a:pPr>
              <a:tabLst>
                <a:tab pos="627063" algn="l"/>
              </a:tabLst>
            </a:pPr>
            <a:endParaRPr lang="en-US" sz="2400" dirty="0" smtClean="0"/>
          </a:p>
          <a:p>
            <a:pPr lvl="0">
              <a:tabLst>
                <a:tab pos="627063" algn="l"/>
              </a:tabLst>
            </a:pPr>
            <a:r>
              <a:rPr lang="en-US" sz="2400" dirty="0"/>
              <a:t>Motion passes by unanimous consent</a:t>
            </a:r>
            <a:endParaRPr lang="de-DE" sz="2400" dirty="0"/>
          </a:p>
          <a:p>
            <a:pPr>
              <a:tabLst>
                <a:tab pos="627063" algn="l"/>
              </a:tabLst>
            </a:pPr>
            <a:endParaRPr lang="en-US" sz="2400" dirty="0" smtClean="0"/>
          </a:p>
          <a:p>
            <a:pPr>
              <a:tabLst>
                <a:tab pos="627063" algn="l"/>
              </a:tabLst>
            </a:pPr>
            <a:endParaRPr lang="en-US" sz="2400" dirty="0"/>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845235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#36</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P802.15.4w_D3 </a:t>
            </a:r>
            <a:r>
              <a:rPr lang="en-US" sz="1800" dirty="0"/>
              <a:t>with the following membership: Joerg Robert (Chair), </a:t>
            </a:r>
            <a:r>
              <a:rPr lang="en-US" sz="1800" dirty="0" smtClean="0"/>
              <a:t>Charlie </a:t>
            </a:r>
            <a:r>
              <a:rPr lang="en-US" sz="1800" dirty="0"/>
              <a:t>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a:t>
            </a:r>
            <a:r>
              <a:rPr lang="en-US" sz="1800" dirty="0" smtClean="0"/>
              <a:t>: </a:t>
            </a:r>
            <a:r>
              <a:rPr lang="en-GB" sz="1800" dirty="0"/>
              <a:t>Johannes Wechsler</a:t>
            </a:r>
            <a:endParaRPr lang="en-US" sz="1800" dirty="0"/>
          </a:p>
          <a:p>
            <a:pPr lvl="0"/>
            <a:r>
              <a:rPr lang="en-US" sz="1800" dirty="0"/>
              <a:t>Seconded by</a:t>
            </a:r>
            <a:r>
              <a:rPr lang="en-US" sz="1800" dirty="0" smtClean="0"/>
              <a:t>: </a:t>
            </a:r>
            <a:r>
              <a:rPr lang="en-US" sz="1800" dirty="0" err="1"/>
              <a:t>Henk</a:t>
            </a:r>
            <a:r>
              <a:rPr lang="en-US" sz="1800" dirty="0"/>
              <a:t> de Ruijter</a:t>
            </a:r>
            <a:endParaRPr lang="de-DE" sz="1800" dirty="0"/>
          </a:p>
          <a:p>
            <a:pPr lvl="0"/>
            <a:endParaRPr lang="en-US" sz="1800" dirty="0" smtClean="0"/>
          </a:p>
          <a:p>
            <a:pPr lvl="0"/>
            <a:r>
              <a:rPr lang="en-US" sz="1800" dirty="0" smtClean="0"/>
              <a:t>Motion </a:t>
            </a:r>
            <a:r>
              <a:rPr lang="en-US" sz="1800" dirty="0"/>
              <a:t>passes by unanimous consent</a:t>
            </a:r>
            <a:endParaRPr lang="de-DE" sz="1800" dirty="0"/>
          </a:p>
          <a:p>
            <a:endParaRPr lang="en-US" sz="1800" dirty="0" smtClean="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737937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81708437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143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Rejected MBS Comments in LB 155</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3012027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1518846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Atlanta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307173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sng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1262</Words>
  <Application>Microsoft Office PowerPoint</Application>
  <PresentationFormat>Bildschirmpräsentation (4:3)</PresentationFormat>
  <Paragraphs>300</Paragraphs>
  <Slides>24</Slides>
  <Notes>2</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24</vt:i4>
      </vt:variant>
    </vt:vector>
  </HeadingPairs>
  <TitlesOfParts>
    <vt:vector size="27" baseType="lpstr">
      <vt:lpstr>IEEE-P802_15_Rbt</vt:lpstr>
      <vt:lpstr>1_Default Design</vt:lpstr>
      <vt:lpstr>Arbeitsblatt</vt:lpstr>
      <vt:lpstr>PowerPoint-Präsentation</vt:lpstr>
      <vt:lpstr>TG 802.15.4w LPWA Agenda July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#32</vt:lpstr>
      <vt:lpstr>Approval of Atlanta Minutes</vt:lpstr>
      <vt:lpstr>TG Motion #33</vt:lpstr>
      <vt:lpstr>TG4w Draft Schedule</vt:lpstr>
      <vt:lpstr>LB 157 Results</vt:lpstr>
      <vt:lpstr>Comment Resolution</vt:lpstr>
      <vt:lpstr>802.15.4w Ballot History ( I / II )</vt:lpstr>
      <vt:lpstr>802.15.4w Ballot History ( II / II )</vt:lpstr>
      <vt:lpstr>Comment Resolution Motion #34</vt:lpstr>
      <vt:lpstr>TG Recirculation Motion #35</vt:lpstr>
      <vt:lpstr>Task Group CRG Formation Motion #36</vt:lpstr>
      <vt:lpstr>TG4w Draft Schedule</vt:lpstr>
      <vt:lpstr>Discussion on Rejected MBS Comments in LB 155</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660</cp:revision>
  <cp:lastPrinted>1998-02-10T13:28:06Z</cp:lastPrinted>
  <dcterms:created xsi:type="dcterms:W3CDTF">2018-03-02T09:48:16Z</dcterms:created>
  <dcterms:modified xsi:type="dcterms:W3CDTF">2019-07-17T12:11:29Z</dcterms:modified>
</cp:coreProperties>
</file>