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19"/>
  </p:notesMasterIdLst>
  <p:handoutMasterIdLst>
    <p:handoutMasterId r:id="rId20"/>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3" r:id="rId16"/>
    <p:sldId id="362" r:id="rId17"/>
    <p:sldId id="35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4660"/>
  </p:normalViewPr>
  <p:slideViewPr>
    <p:cSldViewPr>
      <p:cViewPr>
        <p:scale>
          <a:sx n="90" d="100"/>
          <a:sy n="90" d="100"/>
        </p:scale>
        <p:origin x="-103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802-15-19-0292-01-004w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240-00-004w-tg-802-15-minutes-for-may-2019-atlanta-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267-00-004w-comments-against-lb157.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Atlanta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July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Atlanta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15-19/240r0</a:t>
            </a:r>
            <a:br>
              <a:rPr lang="en-US" sz="2000" dirty="0" smtClean="0"/>
            </a:br>
            <a:r>
              <a:rPr lang="en-US" sz="2000" dirty="0">
                <a:hlinkClick r:id="rId2"/>
              </a:rPr>
              <a:t>https://</a:t>
            </a:r>
            <a:r>
              <a:rPr lang="en-US" sz="2000" dirty="0" smtClean="0">
                <a:hlinkClick r:id="rId2"/>
              </a:rPr>
              <a:t>mentor.ieee.org/802.15/dcn/19/15-19-0240-00-004w-tg-802-15-minutes-for-may-2019-atlanta-interim-meeting-of-tg4w.doc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Atlanta meeting minutes in </a:t>
            </a:r>
            <a:r>
              <a:rPr lang="en-US" sz="2000" dirty="0"/>
              <a:t>document </a:t>
            </a:r>
            <a:r>
              <a:rPr lang="en-US" sz="2000" dirty="0" smtClean="0"/>
              <a:t>15-19/240r0</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157 Results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000" dirty="0" smtClean="0"/>
              <a:t>Single no-vote</a:t>
            </a:r>
          </a:p>
          <a:p>
            <a:r>
              <a:rPr lang="en-US" sz="2000" dirty="0" smtClean="0"/>
              <a:t>Received 18 comments from single person</a:t>
            </a:r>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graphicFrame>
        <p:nvGraphicFramePr>
          <p:cNvPr id="7" name="Objekt 6"/>
          <p:cNvGraphicFramePr>
            <a:graphicFrameLocks noChangeAspect="1"/>
          </p:cNvGraphicFramePr>
          <p:nvPr>
            <p:extLst>
              <p:ext uri="{D42A27DB-BD31-4B8C-83A1-F6EECF244321}">
                <p14:modId xmlns:p14="http://schemas.microsoft.com/office/powerpoint/2010/main" val="3433085719"/>
              </p:ext>
            </p:extLst>
          </p:nvPr>
        </p:nvGraphicFramePr>
        <p:xfrm>
          <a:off x="683568" y="1916832"/>
          <a:ext cx="4943475" cy="2028825"/>
        </p:xfrm>
        <a:graphic>
          <a:graphicData uri="http://schemas.openxmlformats.org/presentationml/2006/ole">
            <mc:AlternateContent xmlns:mc="http://schemas.openxmlformats.org/markup-compatibility/2006">
              <mc:Choice xmlns:v="urn:schemas-microsoft-com:vml" Requires="v">
                <p:oleObj spid="_x0000_s1042" name="Arbeitsblatt" r:id="rId4" imgW="4943427" imgH="2028821" progId="Excel.Sheet.12">
                  <p:embed/>
                </p:oleObj>
              </mc:Choice>
              <mc:Fallback>
                <p:oleObj name="Arbeitsblatt" r:id="rId4" imgW="4943427" imgH="2028821" progId="Excel.Sheet.12">
                  <p:embed/>
                  <p:pic>
                    <p:nvPicPr>
                      <p:cNvPr id="0" name=""/>
                      <p:cNvPicPr/>
                      <p:nvPr/>
                    </p:nvPicPr>
                    <p:blipFill>
                      <a:blip r:embed="rId5"/>
                      <a:stretch>
                        <a:fillRect/>
                      </a:stretch>
                    </p:blipFill>
                    <p:spPr>
                      <a:xfrm>
                        <a:off x="683568" y="1916832"/>
                        <a:ext cx="4943475" cy="2028825"/>
                      </a:xfrm>
                      <a:prstGeom prst="rect">
                        <a:avLst/>
                      </a:prstGeom>
                    </p:spPr>
                  </p:pic>
                </p:oleObj>
              </mc:Fallback>
            </mc:AlternateContent>
          </a:graphicData>
        </a:graphic>
      </p:graphicFrame>
      <p:sp>
        <p:nvSpPr>
          <p:cNvPr id="8" name="Rechteck 7"/>
          <p:cNvSpPr/>
          <p:nvPr/>
        </p:nvSpPr>
        <p:spPr bwMode="auto">
          <a:xfrm>
            <a:off x="4788024" y="1700808"/>
            <a:ext cx="936104" cy="2304256"/>
          </a:xfrm>
          <a:prstGeom prst="rect">
            <a:avLst/>
          </a:prstGeom>
          <a:noFill/>
          <a:ln>
            <a:solidFill>
              <a:srgbClr val="C0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8502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157 comments contained in 15-19/267r0</a:t>
            </a:r>
            <a:br>
              <a:rPr lang="en-US" sz="2400" dirty="0" smtClean="0"/>
            </a:br>
            <a:r>
              <a:rPr lang="en-US" sz="2400" dirty="0">
                <a:hlinkClick r:id="rId2"/>
              </a:rPr>
              <a:t>https://</a:t>
            </a:r>
            <a:r>
              <a:rPr lang="en-US" sz="2400" dirty="0" smtClean="0">
                <a:hlinkClick r:id="rId2"/>
              </a:rPr>
              <a:t>mentor.ieee.org/802.15/dcn/19/15-19-0267-00-004w-comments-against-lb157.xlsx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Atlanta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91714955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754</Words>
  <Application>Microsoft Office PowerPoint</Application>
  <PresentationFormat>Bildschirmpräsentation (4:3)</PresentationFormat>
  <Paragraphs>212</Paragraphs>
  <Slides>16</Slides>
  <Notes>2</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16</vt:i4>
      </vt:variant>
    </vt:vector>
  </HeadingPairs>
  <TitlesOfParts>
    <vt:vector size="19" baseType="lpstr">
      <vt:lpstr>IEEE-P802_15_Rbt</vt:lpstr>
      <vt:lpstr>1_Default Design</vt:lpstr>
      <vt:lpstr>Arbeitsblatt</vt:lpstr>
      <vt:lpstr>PowerPoint-Präsentation</vt:lpstr>
      <vt:lpstr>TG 802.15.4w LPWA Agenda July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#32</vt:lpstr>
      <vt:lpstr>Approval of Atlanta Minutes</vt:lpstr>
      <vt:lpstr>TG Motion #33</vt:lpstr>
      <vt:lpstr>TG4w Draft Schedule</vt:lpstr>
      <vt:lpstr>LB 157 Results</vt:lpstr>
      <vt:lpstr>Comment Resolution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636</cp:revision>
  <cp:lastPrinted>1998-02-10T13:28:06Z</cp:lastPrinted>
  <dcterms:created xsi:type="dcterms:W3CDTF">2018-03-02T09:48:16Z</dcterms:created>
  <dcterms:modified xsi:type="dcterms:W3CDTF">2019-07-16T07:24:33Z</dcterms:modified>
</cp:coreProperties>
</file>