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628" autoAdjust="0"/>
  </p:normalViewPr>
  <p:slideViewPr>
    <p:cSldViewPr showGuides="1">
      <p:cViewPr varScale="1">
        <p:scale>
          <a:sx n="64" d="100"/>
          <a:sy n="64" d="100"/>
        </p:scale>
        <p:origin x="1292" y="3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dirty="0"/>
              <a:t>Ryuji Kohno(YNU/CWC-Nippon)</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802.15-19-0282-00-0dep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a:t>Ryuji Kohno(YNU/CWC-Nippon)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July 2019]	</a:t>
            </a:r>
          </a:p>
          <a:p>
            <a:r>
              <a:rPr lang="en-US" altLang="ja-JP" sz="1600" b="1" dirty="0">
                <a:ea typeface="ＭＳ Ｐゴシック" charset="-128"/>
              </a:rPr>
              <a:t>Date Submitted: </a:t>
            </a:r>
            <a:r>
              <a:rPr lang="en-US" altLang="ja-JP" sz="1600" dirty="0">
                <a:ea typeface="ＭＳ Ｐゴシック" charset="-128"/>
              </a:rPr>
              <a:t>[15 July 2019]	</a:t>
            </a:r>
          </a:p>
          <a:p>
            <a:r>
              <a:rPr lang="en-US" altLang="ja-JP" sz="1600" b="1" dirty="0">
                <a:ea typeface="ＭＳ Ｐゴシック" charset="-128"/>
              </a:rPr>
              <a:t>Source:</a:t>
            </a:r>
            <a:r>
              <a:rPr lang="en-US" altLang="ja-JP" sz="1600" dirty="0">
                <a:ea typeface="ＭＳ Ｐゴシック" charset="-128"/>
              </a:rPr>
              <a:t>  [Ryuji Kohno1,2,3] [1;Yokohama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3: ryuji.kohno@cwc-nippon.co.jp]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64121"/>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15-19-0114-00-0dep-ig-dependability-March-2019-meeting-minutes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Overview of ETSI Smart BAN Project Activities                 doc.#15-18-535-01-0dep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doc.#15-19-0157-00-0dep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Transmission power control using integrated terminal between 5G and UWB-BAN to maximize throughput of the BAN                                                        doc.#15-19-0xxx-00-0dep</a:t>
            </a:r>
          </a:p>
          <a:p>
            <a:pPr lvl="1">
              <a:lnSpc>
                <a:spcPts val="1300"/>
              </a:lnSpc>
              <a:buFont typeface="+mj-lt"/>
              <a:buAutoNum type="arabicPeriod"/>
            </a:pPr>
            <a:r>
              <a:rPr lang="en-US" altLang="ja-JP" sz="1400" dirty="0"/>
              <a:t>Scheme of estimating location of implanted devices in small intestine using UWB wireless localization and two-dimensional mapping                                            doc.#15-19-0xxx-00-0dep</a:t>
            </a:r>
          </a:p>
          <a:p>
            <a:pPr lvl="1">
              <a:lnSpc>
                <a:spcPts val="1300"/>
              </a:lnSpc>
              <a:buFont typeface="+mj-lt"/>
              <a:buAutoNum type="arabicPeriod"/>
            </a:pPr>
            <a:r>
              <a:rPr lang="en-US" altLang="ja-JP" sz="1400" dirty="0"/>
              <a:t>A dependable MAC protocol for bi-directional transmission for WBAN doc.#15-18-0115-01-0dep</a:t>
            </a:r>
          </a:p>
          <a:p>
            <a:pPr lvl="1">
              <a:lnSpc>
                <a:spcPts val="1300"/>
              </a:lnSpc>
              <a:buFont typeface="+mj-lt"/>
              <a:buAutoNum type="arabicPeriod"/>
            </a:pPr>
            <a:r>
              <a:rPr lang="en-US" altLang="ja-JP" sz="1400" dirty="0"/>
              <a:t>Learning and Recognition with Neural Network of Heart Beats Sensed by WBAN for Patient Stress Estimate for Rehabilitation                                                 doc.#15-19-0124-00-0dep</a:t>
            </a:r>
          </a:p>
          <a:p>
            <a:pPr lvl="1">
              <a:lnSpc>
                <a:spcPts val="1300"/>
              </a:lnSpc>
              <a:buFont typeface="+mj-lt"/>
              <a:buAutoNum type="arabicPeriod"/>
            </a:pPr>
            <a:r>
              <a:rPr lang="en-US" altLang="ja-JP" sz="1400" dirty="0"/>
              <a:t>MAC Protocol with Interference Mitigation Using Negotiation among Coordinators in Multiple Wireless Body Area Networks(BANs)                                               doc.#15-19-0119-01-0dep </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doc.#15-19-0xxx-00-0dep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
        <p:nvSpPr>
          <p:cNvPr id="4098" name="Rectangle 2"/>
          <p:cNvSpPr>
            <a:spLocks noGrp="1" noChangeArrowheads="1"/>
          </p:cNvSpPr>
          <p:nvPr>
            <p:ph type="title"/>
          </p:nvPr>
        </p:nvSpPr>
        <p:spPr>
          <a:xfrm>
            <a:off x="685800" y="469776"/>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a:t>Ryuji Kohno(YNU/CWC-Nippon)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Ryuji Kohno(YNU/CWC-Nippon)</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Vienna, Austria</a:t>
            </a:r>
            <a:br>
              <a:rPr lang="en-US" altLang="ja-JP" dirty="0">
                <a:ea typeface="ＭＳ Ｐゴシック" pitchFamily="50" charset="-128"/>
              </a:rPr>
            </a:br>
            <a:r>
              <a:rPr lang="en-US" altLang="ja-JP" dirty="0">
                <a:ea typeface="ＭＳ Ｐゴシック" pitchFamily="50" charset="-128"/>
              </a:rPr>
              <a:t>July 15</a:t>
            </a:r>
            <a:r>
              <a:rPr lang="en-US" altLang="ja-JP" baseline="30000" dirty="0">
                <a:ea typeface="ＭＳ Ｐゴシック" pitchFamily="50" charset="-128"/>
              </a:rPr>
              <a:t>th</a:t>
            </a:r>
            <a:r>
              <a:rPr lang="en-US" altLang="ja-JP" dirty="0">
                <a:ea typeface="ＭＳ Ｐゴシック" pitchFamily="50" charset="-128"/>
              </a:rPr>
              <a:t>, 2019</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Kohno(YNU/CWC-Nippon)</a:t>
            </a:r>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660438185"/>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r>
                        <a:rPr kumimoji="1" lang="en-US" altLang="ja-JP" dirty="0">
                          <a:solidFill>
                            <a:schemeClr val="tx1"/>
                          </a:solidFill>
                        </a:rPr>
                        <a:t>IG-DEP</a:t>
                      </a: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 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2019</a:t>
            </a:r>
            <a:endParaRPr lang="en-US" altLang="ja-JP" dirty="0"/>
          </a:p>
        </p:txBody>
      </p:sp>
      <p:sp>
        <p:nvSpPr>
          <p:cNvPr id="2" name="フッター プレースホルダー 1">
            <a:extLst>
              <a:ext uri="{FF2B5EF4-FFF2-40B4-BE49-F238E27FC236}">
                <a16:creationId xmlns:a16="http://schemas.microsoft.com/office/drawing/2014/main" id="{99C0D30D-16D7-4A7B-BCD9-945450F95209}"/>
              </a:ext>
            </a:extLst>
          </p:cNvPr>
          <p:cNvSpPr>
            <a:spLocks noGrp="1"/>
          </p:cNvSpPr>
          <p:nvPr>
            <p:ph type="ftr" sz="quarter" idx="11"/>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31769</TotalTime>
  <Words>1070</Words>
  <Application>Microsoft Office PowerPoint</Application>
  <PresentationFormat>画面に合わせる (4:3)</PresentationFormat>
  <Paragraphs>179</Paragraphs>
  <Slides>11</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Monotype Sorts</vt:lpstr>
      <vt:lpstr>Arial</vt:lpstr>
      <vt:lpstr>Times New Roman</vt:lpstr>
      <vt:lpstr>IEEE-P802_15</vt:lpstr>
      <vt:lpstr>PowerPoint プレゼンテーション</vt:lpstr>
      <vt:lpstr>IEEE 802.15 IG DEP   Opening Information  Vienna, Austria July 15th, 2019</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kohno-ryuji-ns@ynu.ac.jp</cp:lastModifiedBy>
  <cp:revision>121</cp:revision>
  <cp:lastPrinted>2013-04-17T07:57:49Z</cp:lastPrinted>
  <dcterms:created xsi:type="dcterms:W3CDTF">2013-04-16T01:38:08Z</dcterms:created>
  <dcterms:modified xsi:type="dcterms:W3CDTF">2019-07-14T03:16:27Z</dcterms:modified>
</cp:coreProperties>
</file>