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35" r:id="rId14"/>
    <p:sldId id="833" r:id="rId15"/>
    <p:sldId id="836" r:id="rId16"/>
    <p:sldId id="837" r:id="rId17"/>
    <p:sldId id="838" r:id="rId18"/>
    <p:sldId id="839" r:id="rId19"/>
    <p:sldId id="840" r:id="rId20"/>
    <p:sldId id="718" r:id="rId21"/>
    <p:sldId id="790" r:id="rId22"/>
    <p:sldId id="825" r:id="rId23"/>
    <p:sldId id="827" r:id="rId24"/>
    <p:sldId id="817" r:id="rId25"/>
    <p:sldId id="812" r:id="rId26"/>
    <p:sldId id="774" r:id="rId27"/>
    <p:sldId id="834" r:id="rId28"/>
    <p:sldId id="828" r:id="rId29"/>
    <p:sldId id="829" r:id="rId30"/>
    <p:sldId id="830" r:id="rId31"/>
    <p:sldId id="83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2183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4643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0225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97786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40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89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746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2019-07-12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36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Atlanta in doc. 15-19/0248r0.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15-19/0288r0.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AM2,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28478733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Go through clauses 10-12, identify TBDs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Presentation on MIMO doc. 15-19/0322r0</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66492806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1-3</a:t>
            </a:r>
          </a:p>
          <a:p>
            <a:pPr marL="342900" indent="-342900" algn="just">
              <a:defRPr/>
            </a:pPr>
            <a:r>
              <a:rPr lang="de-DE" sz="2000" b="0" dirty="0" smtClean="0"/>
              <a:t>Editorial</a:t>
            </a:r>
            <a:r>
              <a:rPr lang="de-DE" sz="2000" b="0" dirty="0" smtClean="0"/>
              <a:t>  </a:t>
            </a:r>
          </a:p>
          <a:p>
            <a:pPr algn="just">
              <a:buNone/>
              <a:defRPr/>
            </a:pPr>
            <a:r>
              <a:rPr lang="de-DE" sz="2000" dirty="0" err="1" smtClean="0"/>
              <a:t>Clause</a:t>
            </a:r>
            <a:r>
              <a:rPr lang="de-DE" sz="2000" dirty="0" smtClean="0"/>
              <a:t> </a:t>
            </a:r>
            <a:r>
              <a:rPr lang="de-DE" sz="2000" dirty="0" smtClean="0"/>
              <a:t>4:</a:t>
            </a:r>
          </a:p>
          <a:p>
            <a:pPr marL="342900" indent="-342900" algn="just">
              <a:buFont typeface="Arial" panose="020B0604020202020204" pitchFamily="34" charset="0"/>
              <a:buChar char="•"/>
              <a:defRPr/>
            </a:pPr>
            <a:r>
              <a:rPr lang="de-DE" sz="2000" b="0" dirty="0" err="1" smtClean="0"/>
              <a:t>Boadcast</a:t>
            </a:r>
            <a:r>
              <a:rPr lang="de-DE" sz="2000" b="0" dirty="0" smtClean="0"/>
              <a:t> </a:t>
            </a:r>
            <a:r>
              <a:rPr lang="de-DE" sz="2000" b="0" dirty="0" err="1" smtClean="0"/>
              <a:t>topology</a:t>
            </a:r>
            <a:r>
              <a:rPr lang="de-DE" sz="2000" b="0" dirty="0" smtClean="0"/>
              <a:t>: </a:t>
            </a:r>
            <a:r>
              <a:rPr lang="de-DE" sz="2000" b="0" dirty="0" err="1" smtClean="0"/>
              <a:t>How</a:t>
            </a:r>
            <a:r>
              <a:rPr lang="de-DE" sz="2000" b="0" dirty="0" smtClean="0"/>
              <a:t> </a:t>
            </a:r>
            <a:r>
              <a:rPr lang="de-DE" sz="2000" b="0" dirty="0" err="1" smtClean="0"/>
              <a:t>to</a:t>
            </a:r>
            <a:r>
              <a:rPr lang="de-DE" sz="2000" b="0" dirty="0" smtClean="0"/>
              <a:t> </a:t>
            </a:r>
            <a:r>
              <a:rPr lang="de-DE" sz="2000" b="0" dirty="0" err="1" smtClean="0"/>
              <a:t>signal</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MIMO at </a:t>
            </a:r>
            <a:r>
              <a:rPr lang="de-DE" sz="2000" b="0" dirty="0" err="1" smtClean="0"/>
              <a:t>the</a:t>
            </a:r>
            <a:r>
              <a:rPr lang="de-DE" sz="2000" b="0" dirty="0" smtClean="0"/>
              <a:t> </a:t>
            </a:r>
            <a:r>
              <a:rPr lang="de-DE" sz="2000" b="0" dirty="0" err="1" smtClean="0"/>
              <a:t>device</a:t>
            </a:r>
            <a:r>
              <a:rPr lang="de-DE" sz="2000" b="0" dirty="0" smtClean="0"/>
              <a:t> </a:t>
            </a:r>
            <a:r>
              <a:rPr lang="de-DE" sz="2000" b="0" dirty="0" err="1" smtClean="0"/>
              <a:t>side</a:t>
            </a:r>
            <a:endParaRPr lang="de-DE" sz="2000" b="0" dirty="0" smtClean="0"/>
          </a:p>
          <a:p>
            <a:pPr marL="342900" indent="-342900" algn="just">
              <a:buFont typeface="Arial" panose="020B0604020202020204" pitchFamily="34" charset="0"/>
              <a:buChar char="•"/>
              <a:defRPr/>
            </a:pPr>
            <a:r>
              <a:rPr lang="de-DE" sz="2000" b="0" dirty="0" err="1" smtClean="0"/>
              <a:t>Full</a:t>
            </a:r>
            <a:r>
              <a:rPr lang="de-DE" sz="2000" b="0" dirty="0" smtClean="0"/>
              <a:t> </a:t>
            </a:r>
            <a:r>
              <a:rPr lang="de-DE" sz="2000" b="0" dirty="0" err="1" smtClean="0"/>
              <a:t>duplex</a:t>
            </a:r>
            <a:r>
              <a:rPr lang="de-DE" sz="2000" b="0" dirty="0" smtClean="0"/>
              <a:t> </a:t>
            </a:r>
            <a:r>
              <a:rPr lang="de-DE" sz="2000" b="0" dirty="0" err="1" smtClean="0"/>
              <a:t>should</a:t>
            </a:r>
            <a:r>
              <a:rPr lang="de-DE" sz="2000" b="0" dirty="0" smtClean="0"/>
              <a:t> </a:t>
            </a:r>
            <a:r>
              <a:rPr lang="de-DE" sz="2000" b="0" dirty="0" err="1" smtClean="0"/>
              <a:t>be</a:t>
            </a:r>
            <a:r>
              <a:rPr lang="de-DE" sz="2000" b="0" dirty="0" smtClean="0"/>
              <a:t> </a:t>
            </a:r>
            <a:r>
              <a:rPr lang="de-DE" sz="2000" b="0" dirty="0" err="1" smtClean="0"/>
              <a:t>checked</a:t>
            </a:r>
            <a:endParaRPr lang="de-DE" sz="2000" b="0" dirty="0" smtClean="0"/>
          </a:p>
          <a:p>
            <a:pPr marL="342900" indent="-342900" algn="just">
              <a:buFont typeface="Arial" panose="020B0604020202020204" pitchFamily="34" charset="0"/>
              <a:buChar char="•"/>
              <a:defRPr/>
            </a:pPr>
            <a:r>
              <a:rPr lang="de-DE" sz="2000" b="0" dirty="0" err="1" smtClean="0"/>
              <a:t>Coexistence</a:t>
            </a:r>
            <a:endParaRPr lang="de-DE" sz="2000" b="0" dirty="0" smtClean="0"/>
          </a:p>
          <a:p>
            <a:pPr marL="342900" indent="-342900" algn="just">
              <a:buFont typeface="Arial" panose="020B0604020202020204" pitchFamily="34" charset="0"/>
              <a:buChar char="•"/>
              <a:defRPr/>
            </a:pPr>
            <a:r>
              <a:rPr lang="de-DE" sz="2000" b="0" dirty="0" smtClean="0"/>
              <a:t>Security</a:t>
            </a:r>
          </a:p>
          <a:p>
            <a:pPr marL="342900" indent="-342900" algn="just">
              <a:buFont typeface="Arial" panose="020B0604020202020204" pitchFamily="34" charset="0"/>
              <a:buChar char="•"/>
              <a:defRPr/>
            </a:pPr>
            <a:r>
              <a:rPr lang="de-DE" sz="2000" b="0" dirty="0" err="1" smtClean="0"/>
              <a:t>Clock</a:t>
            </a:r>
            <a:r>
              <a:rPr lang="de-DE" sz="2000" b="0" dirty="0" smtClean="0"/>
              <a:t> rate </a:t>
            </a:r>
            <a:r>
              <a:rPr lang="de-DE" sz="2000" b="0" dirty="0" err="1" smtClean="0"/>
              <a:t>selection</a:t>
            </a:r>
            <a:endParaRPr lang="de-DE" sz="2000" b="0" dirty="0" smtClean="0"/>
          </a:p>
          <a:p>
            <a:pPr marL="342900" indent="-342900" algn="just">
              <a:buFont typeface="Arial" panose="020B0604020202020204" pitchFamily="34" charset="0"/>
              <a:buChar char="•"/>
              <a:defRPr/>
            </a:pPr>
            <a:endParaRPr lang="de-DE" sz="2000" b="0" dirty="0" smtClean="0"/>
          </a:p>
          <a:p>
            <a:pPr marL="342900" indent="-342900" algn="just">
              <a:buFont typeface="Arial" panose="020B0604020202020204" pitchFamily="34" charset="0"/>
              <a:buChar char="•"/>
              <a:defRPr/>
            </a:pPr>
            <a:endParaRPr lang="de-DE" sz="28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63362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5:</a:t>
            </a:r>
          </a:p>
          <a:p>
            <a:pPr marL="342900" indent="-342900" algn="just">
              <a:defRPr/>
            </a:pPr>
            <a:r>
              <a:rPr lang="de-DE" sz="2000" b="0" dirty="0"/>
              <a:t>References </a:t>
            </a:r>
            <a:r>
              <a:rPr lang="de-DE" sz="2000" b="0" dirty="0" err="1"/>
              <a:t>to</a:t>
            </a:r>
            <a:r>
              <a:rPr lang="de-DE" sz="2000" b="0" dirty="0"/>
              <a:t> </a:t>
            </a:r>
            <a:r>
              <a:rPr lang="de-DE" sz="2000" b="0" dirty="0" err="1"/>
              <a:t>tables</a:t>
            </a:r>
            <a:r>
              <a:rPr lang="de-DE" sz="2000" b="0" dirty="0"/>
              <a:t> etc. </a:t>
            </a:r>
            <a:r>
              <a:rPr lang="de-DE" sz="2000" b="0" dirty="0" err="1"/>
              <a:t>are</a:t>
            </a:r>
            <a:r>
              <a:rPr lang="de-DE" sz="2000" b="0" dirty="0"/>
              <a:t> </a:t>
            </a:r>
            <a:r>
              <a:rPr lang="de-DE" sz="2000" b="0" dirty="0" err="1"/>
              <a:t>missing</a:t>
            </a:r>
            <a:endParaRPr lang="de-DE" sz="2000" b="0" dirty="0"/>
          </a:p>
          <a:p>
            <a:pPr marL="342900" indent="-342900" algn="just">
              <a:buFont typeface="Arial" panose="020B0604020202020204" pitchFamily="34" charset="0"/>
              <a:buChar char="•"/>
              <a:defRPr/>
            </a:pPr>
            <a:r>
              <a:rPr lang="de-DE" sz="2000" b="0" dirty="0"/>
              <a:t>Interframe </a:t>
            </a:r>
            <a:r>
              <a:rPr lang="de-DE" sz="2000" b="0" dirty="0" err="1"/>
              <a:t>spaces</a:t>
            </a:r>
            <a:r>
              <a:rPr lang="de-DE" sz="2000" b="0" dirty="0"/>
              <a:t> </a:t>
            </a:r>
            <a:r>
              <a:rPr lang="de-DE" sz="2000" b="0" dirty="0" err="1"/>
              <a:t>and</a:t>
            </a:r>
            <a:r>
              <a:rPr lang="de-DE" sz="2000" b="0" dirty="0"/>
              <a:t> turn-</a:t>
            </a:r>
            <a:r>
              <a:rPr lang="de-DE" sz="2000" b="0" dirty="0" err="1"/>
              <a:t>around</a:t>
            </a:r>
            <a:r>
              <a:rPr lang="de-DE" sz="2000" b="0" dirty="0"/>
              <a:t> </a:t>
            </a:r>
            <a:r>
              <a:rPr lang="de-DE" sz="2000" b="0" dirty="0" err="1"/>
              <a:t>times</a:t>
            </a:r>
            <a:endParaRPr lang="de-DE" sz="2000" b="0" dirty="0"/>
          </a:p>
          <a:p>
            <a:pPr marL="342900" indent="-342900" algn="just">
              <a:buFont typeface="Arial" panose="020B0604020202020204" pitchFamily="34" charset="0"/>
              <a:buChar char="•"/>
              <a:defRPr/>
            </a:pPr>
            <a:r>
              <a:rPr lang="de-DE" sz="2000" b="0" dirty="0"/>
              <a:t>OWPAN ID </a:t>
            </a:r>
            <a:r>
              <a:rPr lang="de-DE" sz="2000" b="0" dirty="0" err="1"/>
              <a:t>is</a:t>
            </a:r>
            <a:r>
              <a:rPr lang="de-DE" sz="2000" b="0" dirty="0"/>
              <a:t> </a:t>
            </a:r>
            <a:r>
              <a:rPr lang="de-DE" sz="2000" b="0" dirty="0" err="1"/>
              <a:t>now</a:t>
            </a:r>
            <a:r>
              <a:rPr lang="de-DE" sz="2000" b="0" dirty="0"/>
              <a:t> 48 </a:t>
            </a:r>
            <a:r>
              <a:rPr lang="de-DE" sz="2000" b="0" dirty="0" err="1"/>
              <a:t>bit</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err="1"/>
              <a:t>Autentification</a:t>
            </a:r>
            <a:r>
              <a:rPr lang="de-DE" sz="2000" b="0" dirty="0"/>
              <a:t> </a:t>
            </a:r>
            <a:r>
              <a:rPr lang="de-DE" sz="2000" b="0" dirty="0" err="1"/>
              <a:t>is</a:t>
            </a:r>
            <a:r>
              <a:rPr lang="de-DE" sz="2000" b="0" dirty="0"/>
              <a:t> </a:t>
            </a:r>
            <a:r>
              <a:rPr lang="de-DE" sz="2000" b="0" dirty="0" err="1"/>
              <a:t>related</a:t>
            </a:r>
            <a:r>
              <a:rPr lang="de-DE" sz="2000" b="0" dirty="0"/>
              <a:t> </a:t>
            </a:r>
            <a:r>
              <a:rPr lang="de-DE" sz="2000" b="0" dirty="0" err="1"/>
              <a:t>to</a:t>
            </a:r>
            <a:r>
              <a:rPr lang="de-DE" sz="2000" b="0" dirty="0"/>
              <a:t> </a:t>
            </a:r>
            <a:r>
              <a:rPr lang="de-DE" sz="2000" b="0" dirty="0" err="1"/>
              <a:t>security</a:t>
            </a:r>
            <a:r>
              <a:rPr lang="de-DE" sz="2000" b="0" dirty="0"/>
              <a:t>, </a:t>
            </a:r>
            <a:r>
              <a:rPr lang="de-DE" sz="2000" b="0" dirty="0" err="1"/>
              <a:t>can</a:t>
            </a:r>
            <a:r>
              <a:rPr lang="de-DE" sz="2000" b="0" dirty="0"/>
              <a:t> </a:t>
            </a:r>
            <a:r>
              <a:rPr lang="de-DE" sz="2000" b="0" dirty="0" err="1"/>
              <a:t>be</a:t>
            </a:r>
            <a:r>
              <a:rPr lang="de-DE" sz="2000" b="0" dirty="0"/>
              <a:t> </a:t>
            </a:r>
            <a:r>
              <a:rPr lang="de-DE" sz="2000" b="0" dirty="0" err="1"/>
              <a:t>removed</a:t>
            </a:r>
            <a:r>
              <a:rPr lang="de-DE" sz="2000" b="0" dirty="0"/>
              <a:t> </a:t>
            </a:r>
            <a:r>
              <a:rPr lang="de-DE" sz="2000" b="0" dirty="0" err="1"/>
              <a:t>if</a:t>
            </a:r>
            <a:r>
              <a:rPr lang="de-DE" sz="2000" b="0" dirty="0"/>
              <a:t> </a:t>
            </a:r>
            <a:r>
              <a:rPr lang="de-DE" sz="2000" b="0" dirty="0" err="1"/>
              <a:t>no</a:t>
            </a:r>
            <a:r>
              <a:rPr lang="de-DE" sz="2000" b="0" dirty="0"/>
              <a:t> </a:t>
            </a:r>
            <a:r>
              <a:rPr lang="de-DE" sz="2000" b="0" dirty="0" err="1"/>
              <a:t>security</a:t>
            </a:r>
            <a:endParaRPr lang="de-DE" sz="2000" b="0" dirty="0"/>
          </a:p>
          <a:p>
            <a:pPr marL="342900" indent="-342900" algn="just">
              <a:buFont typeface="Arial" panose="020B0604020202020204" pitchFamily="34" charset="0"/>
              <a:buChar char="•"/>
              <a:defRPr/>
            </a:pPr>
            <a:r>
              <a:rPr lang="de-DE" sz="2000" b="0" dirty="0" smtClean="0"/>
              <a:t>MCS </a:t>
            </a:r>
            <a:r>
              <a:rPr lang="de-DE" sz="2000" b="0" dirty="0" err="1" smtClean="0"/>
              <a:t>request</a:t>
            </a:r>
            <a:r>
              <a:rPr lang="de-DE" sz="2000" b="0" dirty="0" smtClean="0"/>
              <a:t>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defined</a:t>
            </a:r>
            <a:r>
              <a:rPr lang="de-DE" sz="2000" b="0" dirty="0" smtClean="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BAT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rank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a:t>
            </a:r>
            <a:r>
              <a:rPr lang="de-DE" sz="2000" b="0" dirty="0" err="1"/>
              <a:t>for</a:t>
            </a:r>
            <a:r>
              <a:rPr lang="de-DE" sz="2000" b="0" dirty="0"/>
              <a:t> </a:t>
            </a:r>
            <a:r>
              <a:rPr lang="de-DE" sz="2000" b="0" dirty="0" smtClean="0"/>
              <a:t>MIMO</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smtClean="0"/>
              <a:t>is</a:t>
            </a:r>
            <a:r>
              <a:rPr lang="de-DE" sz="2000" b="0" dirty="0" smtClean="0"/>
              <a:t> </a:t>
            </a:r>
            <a:r>
              <a:rPr lang="de-DE" sz="2000" b="0" dirty="0" err="1" smtClean="0"/>
              <a:t>basic</a:t>
            </a:r>
            <a:r>
              <a:rPr lang="de-DE" sz="2000" b="0" dirty="0" smtClean="0"/>
              <a:t> </a:t>
            </a:r>
            <a:r>
              <a:rPr lang="de-DE" sz="2000" b="0" dirty="0" err="1" smtClean="0"/>
              <a:t>mode</a:t>
            </a:r>
            <a:r>
              <a:rPr lang="de-DE" sz="2000" b="0" dirty="0" smtClean="0"/>
              <a:t> in </a:t>
            </a:r>
            <a:r>
              <a:rPr lang="de-DE" sz="2000" b="0" dirty="0" err="1" smtClean="0"/>
              <a:t>each</a:t>
            </a:r>
            <a:r>
              <a:rPr lang="de-DE" sz="2000" b="0" dirty="0" smtClean="0"/>
              <a:t> PHY (</a:t>
            </a:r>
            <a:r>
              <a:rPr lang="de-DE" sz="2000" b="0" dirty="0" err="1" smtClean="0"/>
              <a:t>for</a:t>
            </a:r>
            <a:r>
              <a:rPr lang="de-DE" sz="2000" b="0" dirty="0" smtClean="0"/>
              <a:t> </a:t>
            </a:r>
            <a:r>
              <a:rPr lang="de-DE" sz="2000" b="0" dirty="0" err="1" smtClean="0"/>
              <a:t>control</a:t>
            </a:r>
            <a:r>
              <a:rPr lang="de-DE" sz="2000" b="0" dirty="0" smtClean="0"/>
              <a:t>)</a:t>
            </a:r>
          </a:p>
          <a:p>
            <a:pPr marL="342900" indent="-342900" algn="just">
              <a:buFont typeface="Arial" panose="020B0604020202020204" pitchFamily="34" charset="0"/>
              <a:buChar char="•"/>
              <a:defRPr/>
            </a:pPr>
            <a:r>
              <a:rPr lang="de-DE" sz="2000" b="0" dirty="0" err="1" smtClean="0"/>
              <a:t>is</a:t>
            </a:r>
            <a:r>
              <a:rPr lang="de-DE" sz="2000" b="0" dirty="0" smtClean="0"/>
              <a:t> </a:t>
            </a:r>
            <a:r>
              <a:rPr lang="de-DE" sz="2000" b="0" dirty="0" err="1" smtClean="0"/>
              <a:t>there</a:t>
            </a:r>
            <a:r>
              <a:rPr lang="de-DE" sz="2000" b="0" dirty="0" smtClean="0"/>
              <a:t> a </a:t>
            </a:r>
            <a:r>
              <a:rPr lang="de-DE" sz="2000" b="0" dirty="0" err="1" smtClean="0"/>
              <a:t>common</a:t>
            </a:r>
            <a:r>
              <a:rPr lang="de-DE" sz="2000" b="0" dirty="0" smtClean="0"/>
              <a:t> </a:t>
            </a:r>
            <a:r>
              <a:rPr lang="de-DE" sz="2000" b="0" dirty="0" err="1" smtClean="0"/>
              <a:t>mode</a:t>
            </a:r>
            <a:r>
              <a:rPr lang="de-DE" sz="2000" b="0" dirty="0" smtClean="0"/>
              <a:t> PHY</a:t>
            </a:r>
          </a:p>
          <a:p>
            <a:pPr marL="342900" indent="-342900" algn="just">
              <a:buFont typeface="Arial" panose="020B0604020202020204" pitchFamily="34" charset="0"/>
              <a:buChar char="•"/>
              <a:defRPr/>
            </a:pPr>
            <a:r>
              <a:rPr lang="de-DE" sz="2000" b="0" dirty="0" smtClean="0"/>
              <a:t>Request </a:t>
            </a:r>
            <a:r>
              <a:rPr lang="de-DE" sz="2000" b="0" dirty="0" err="1" smtClean="0"/>
              <a:t>one</a:t>
            </a:r>
            <a:r>
              <a:rPr lang="de-DE" sz="2000" b="0" dirty="0" smtClean="0"/>
              <a:t> block </a:t>
            </a:r>
            <a:r>
              <a:rPr lang="de-DE" sz="2000" b="0" dirty="0" err="1" smtClean="0"/>
              <a:t>size</a:t>
            </a:r>
            <a:r>
              <a:rPr lang="de-DE" sz="2000" b="0" dirty="0" smtClean="0"/>
              <a:t> </a:t>
            </a:r>
            <a:r>
              <a:rPr lang="de-DE" sz="2000" b="0" dirty="0" err="1" smtClean="0"/>
              <a:t>explicitly</a:t>
            </a:r>
            <a:r>
              <a:rPr lang="de-DE" sz="2000" b="0" dirty="0" smtClean="0"/>
              <a:t> </a:t>
            </a:r>
            <a:r>
              <a:rPr lang="de-DE" sz="2000" b="0" dirty="0" err="1" smtClean="0"/>
              <a:t>or</a:t>
            </a:r>
            <a:r>
              <a:rPr lang="de-DE" sz="2000" b="0" dirty="0" smtClean="0"/>
              <a:t> </a:t>
            </a:r>
            <a:r>
              <a:rPr lang="de-DE" sz="2000" b="0" dirty="0" err="1" smtClean="0"/>
              <a:t>compute</a:t>
            </a:r>
            <a:r>
              <a:rPr lang="de-DE" sz="2000" b="0" dirty="0" smtClean="0"/>
              <a:t> </a:t>
            </a:r>
            <a:r>
              <a:rPr lang="de-DE" sz="2000" b="0" dirty="0" err="1" smtClean="0"/>
              <a:t>this</a:t>
            </a:r>
            <a:r>
              <a:rPr lang="de-DE" sz="2000" b="0" dirty="0" smtClean="0"/>
              <a:t>?</a:t>
            </a:r>
          </a:p>
          <a:p>
            <a:pPr marL="342900" indent="-342900" algn="just">
              <a:buFont typeface="Arial" panose="020B0604020202020204" pitchFamily="34" charset="0"/>
              <a:buChar char="•"/>
              <a:defRPr/>
            </a:pPr>
            <a:r>
              <a:rPr lang="de-DE" sz="2000" b="0" dirty="0" smtClean="0"/>
              <a:t>Add 5.9 </a:t>
            </a:r>
            <a:r>
              <a:rPr lang="de-DE" sz="2000" b="0" dirty="0" err="1" smtClean="0"/>
              <a:t>for</a:t>
            </a:r>
            <a:r>
              <a:rPr lang="de-DE" sz="2000" b="0" dirty="0" smtClean="0"/>
              <a:t> </a:t>
            </a:r>
            <a:r>
              <a:rPr lang="de-DE" sz="2000" b="0" dirty="0" smtClean="0"/>
              <a:t>MIMO</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1516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6 </a:t>
            </a:r>
          </a:p>
          <a:p>
            <a:pPr marL="342900" indent="-342900" algn="just">
              <a:buFont typeface="Arial" panose="020B0604020202020204" pitchFamily="34" charset="0"/>
              <a:buChar char="•"/>
              <a:defRPr/>
            </a:pPr>
            <a:r>
              <a:rPr lang="de-DE" sz="2000" b="0" dirty="0" err="1"/>
              <a:t>Auxiliary</a:t>
            </a:r>
            <a:r>
              <a:rPr lang="de-DE" sz="2000" b="0" dirty="0"/>
              <a:t> </a:t>
            </a:r>
            <a:r>
              <a:rPr lang="de-DE" sz="2000" b="0" dirty="0" err="1"/>
              <a:t>security</a:t>
            </a:r>
            <a:r>
              <a:rPr lang="de-DE" sz="2000" b="0" dirty="0"/>
              <a:t> </a:t>
            </a:r>
            <a:r>
              <a:rPr lang="de-DE" sz="2000" b="0" dirty="0" err="1"/>
              <a:t>header</a:t>
            </a:r>
            <a:endParaRPr lang="de-DE" sz="2000" b="0" dirty="0"/>
          </a:p>
          <a:p>
            <a:pPr marL="342900" indent="-342900" algn="just">
              <a:buFont typeface="Arial" panose="020B0604020202020204" pitchFamily="34" charset="0"/>
              <a:buChar char="•"/>
              <a:defRPr/>
            </a:pPr>
            <a:r>
              <a:rPr lang="de-DE" sz="2000" b="0" dirty="0" err="1"/>
              <a:t>Auxiliary</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a:t>Element </a:t>
            </a:r>
            <a:r>
              <a:rPr lang="de-DE" sz="2000" b="0" dirty="0" err="1"/>
              <a:t>numbering</a:t>
            </a:r>
            <a:endParaRPr lang="de-DE" sz="2000" b="0" dirty="0"/>
          </a:p>
          <a:p>
            <a:pPr marL="342900" indent="-342900" algn="just">
              <a:buFont typeface="Arial" panose="020B0604020202020204" pitchFamily="34" charset="0"/>
              <a:buChar char="•"/>
              <a:defRPr/>
            </a:pPr>
            <a:r>
              <a:rPr lang="de-DE" sz="2000" b="0" dirty="0" err="1" smtClean="0"/>
              <a:t>Advanced</a:t>
            </a:r>
            <a:r>
              <a:rPr lang="de-DE" sz="2000" b="0" dirty="0" smtClean="0"/>
              <a:t> </a:t>
            </a:r>
            <a:r>
              <a:rPr lang="de-DE" sz="2000" b="0" dirty="0" err="1" smtClean="0"/>
              <a:t>modulation</a:t>
            </a:r>
            <a:r>
              <a:rPr lang="de-DE" sz="2000" b="0" dirty="0" smtClean="0"/>
              <a:t> </a:t>
            </a:r>
            <a:r>
              <a:rPr lang="de-DE" sz="2000" b="0" dirty="0" err="1" smtClean="0"/>
              <a:t>control</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Support </a:t>
            </a:r>
            <a:r>
              <a:rPr lang="de-DE" sz="2000" b="0" dirty="0" err="1" smtClean="0"/>
              <a:t>for</a:t>
            </a:r>
            <a:r>
              <a:rPr lang="de-DE" sz="2000" b="0" dirty="0" smtClean="0"/>
              <a:t> multi-</a:t>
            </a:r>
            <a:r>
              <a:rPr lang="de-DE" sz="2000" b="0" dirty="0" err="1" smtClean="0"/>
              <a:t>frontend</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Poll </a:t>
            </a:r>
            <a:r>
              <a:rPr lang="de-DE" sz="2000" b="0" dirty="0" err="1" smtClean="0"/>
              <a:t>frame</a:t>
            </a:r>
            <a:r>
              <a:rPr lang="de-DE" sz="2000" b="0" dirty="0" smtClean="0"/>
              <a:t> </a:t>
            </a:r>
            <a:r>
              <a:rPr lang="de-DE" sz="2000" b="0" dirty="0" err="1" smtClean="0"/>
              <a:t>requirements</a:t>
            </a:r>
            <a:r>
              <a:rPr lang="de-DE" sz="2000" b="0" dirty="0" smtClean="0"/>
              <a:t> „</a:t>
            </a:r>
            <a:r>
              <a:rPr lang="de-DE" sz="2000" b="0" dirty="0" err="1" smtClean="0"/>
              <a:t>shall</a:t>
            </a:r>
            <a:r>
              <a:rPr lang="de-DE" sz="2000" b="0" dirty="0" smtClean="0"/>
              <a:t>“ </a:t>
            </a:r>
            <a:r>
              <a:rPr lang="de-DE" sz="2000" b="0" dirty="0" err="1" smtClean="0"/>
              <a:t>applies</a:t>
            </a:r>
            <a:r>
              <a:rPr lang="de-DE" sz="2000" b="0" dirty="0" smtClean="0"/>
              <a:t> </a:t>
            </a:r>
            <a:r>
              <a:rPr lang="de-DE" sz="2000" b="0" dirty="0" err="1" smtClean="0"/>
              <a:t>only</a:t>
            </a:r>
            <a:r>
              <a:rPr lang="de-DE" sz="2000" b="0" dirty="0" smtClean="0"/>
              <a:t> </a:t>
            </a:r>
            <a:r>
              <a:rPr lang="de-DE" sz="2000" b="0" dirty="0" err="1" smtClean="0"/>
              <a:t>for</a:t>
            </a:r>
            <a:r>
              <a:rPr lang="de-DE" sz="2000" b="0" dirty="0" smtClean="0"/>
              <a:t> NBE MAC </a:t>
            </a:r>
            <a:r>
              <a:rPr lang="de-DE" sz="2000" b="0" dirty="0" err="1" smtClean="0"/>
              <a:t>mode</a:t>
            </a:r>
            <a:endParaRPr lang="de-DE" sz="2000" b="0" dirty="0" smtClean="0"/>
          </a:p>
          <a:p>
            <a:pPr marL="342900" indent="-342900" algn="just">
              <a:buFont typeface="Arial" panose="020B0604020202020204" pitchFamily="34" charset="0"/>
              <a:buChar char="•"/>
              <a:defRPr/>
            </a:pPr>
            <a:r>
              <a:rPr lang="de-DE" sz="2000" b="0" dirty="0" smtClean="0"/>
              <a:t>Element ID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decided</a:t>
            </a:r>
            <a:endParaRPr lang="de-DE" sz="2000" b="0" dirty="0" smtClean="0"/>
          </a:p>
          <a:p>
            <a:pPr marL="342900" indent="-342900" algn="just">
              <a:buFont typeface="Arial" panose="020B0604020202020204" pitchFamily="34" charset="0"/>
              <a:buChar char="•"/>
              <a:defRPr/>
            </a:pPr>
            <a:r>
              <a:rPr lang="de-DE" sz="2000" b="0" dirty="0" smtClean="0"/>
              <a:t>GTS </a:t>
            </a:r>
            <a:r>
              <a:rPr lang="de-DE" sz="2000" b="0" dirty="0" err="1" smtClean="0"/>
              <a:t>request</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err="1" smtClean="0"/>
              <a:t>Supported</a:t>
            </a:r>
            <a:r>
              <a:rPr lang="de-DE" sz="2000" b="0" dirty="0" smtClean="0"/>
              <a:t> MCS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a:t>C</a:t>
            </a:r>
            <a:r>
              <a:rPr lang="de-DE" sz="2000" b="0" dirty="0" smtClean="0"/>
              <a:t>heck </a:t>
            </a:r>
            <a:r>
              <a:rPr lang="de-DE" sz="2000" b="0" dirty="0" err="1" smtClean="0"/>
              <a:t>the</a:t>
            </a:r>
            <a:r>
              <a:rPr lang="de-DE" sz="2000" b="0" dirty="0" smtClean="0"/>
              <a:t> </a:t>
            </a:r>
            <a:r>
              <a:rPr lang="de-DE" sz="2000" b="0" dirty="0" err="1" smtClean="0"/>
              <a:t>fields</a:t>
            </a:r>
            <a:r>
              <a:rPr lang="de-DE" sz="2000" b="0" dirty="0" smtClean="0"/>
              <a:t> </a:t>
            </a:r>
            <a:r>
              <a:rPr lang="de-DE" sz="2000" b="0" dirty="0" err="1" smtClean="0"/>
              <a:t>for</a:t>
            </a:r>
            <a:r>
              <a:rPr lang="de-DE" sz="2000" b="0" dirty="0" smtClean="0"/>
              <a:t> </a:t>
            </a:r>
            <a:r>
              <a:rPr lang="de-DE" sz="2000" b="0" dirty="0" err="1" smtClean="0"/>
              <a:t>random</a:t>
            </a:r>
            <a:r>
              <a:rPr lang="de-DE" sz="2000" b="0" dirty="0" smtClean="0"/>
              <a:t> </a:t>
            </a:r>
            <a:r>
              <a:rPr lang="de-DE" sz="2000" b="0" dirty="0" err="1" smtClean="0"/>
              <a:t>access</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Probe </a:t>
            </a:r>
            <a:r>
              <a:rPr lang="de-DE" sz="2000" b="0" dirty="0" err="1" smtClean="0"/>
              <a:t>request</a:t>
            </a:r>
            <a:r>
              <a:rPr lang="de-DE" sz="2000" b="0" dirty="0" smtClean="0"/>
              <a:t> </a:t>
            </a:r>
            <a:r>
              <a:rPr lang="de-DE" sz="2000" b="0" dirty="0" err="1" smtClean="0"/>
              <a:t>element</a:t>
            </a:r>
            <a:r>
              <a:rPr lang="de-DE" sz="2000" b="0" dirty="0" smtClean="0"/>
              <a:t>, </a:t>
            </a:r>
            <a:r>
              <a:rPr lang="de-DE" sz="2000" b="0" dirty="0" err="1" smtClean="0"/>
              <a:t>what</a:t>
            </a:r>
            <a:r>
              <a:rPr lang="de-DE" sz="2000" b="0" dirty="0" smtClean="0"/>
              <a:t> </a:t>
            </a:r>
            <a:r>
              <a:rPr lang="de-DE" sz="2000" b="0" dirty="0" err="1" smtClean="0"/>
              <a:t>is</a:t>
            </a:r>
            <a:r>
              <a:rPr lang="de-DE" sz="2000" b="0" dirty="0" smtClean="0"/>
              <a:t> </a:t>
            </a:r>
            <a:r>
              <a:rPr lang="de-DE" sz="2000" b="0" dirty="0" err="1" smtClean="0"/>
              <a:t>mandatory</a:t>
            </a:r>
            <a:r>
              <a:rPr lang="de-DE" sz="2000" b="0" dirty="0" smtClean="0"/>
              <a:t>/optional</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097143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7</a:t>
            </a:r>
          </a:p>
          <a:p>
            <a:pPr marL="342900" indent="-342900" algn="just">
              <a:defRPr/>
            </a:pPr>
            <a:r>
              <a:rPr lang="de-DE" sz="2000" b="0" dirty="0"/>
              <a:t>MCPS </a:t>
            </a:r>
            <a:r>
              <a:rPr lang="de-DE" sz="2000" b="0" dirty="0" err="1"/>
              <a:t>priority</a:t>
            </a:r>
            <a:endParaRPr lang="de-DE" sz="2000" b="0" dirty="0"/>
          </a:p>
          <a:p>
            <a:pPr marL="342900" indent="-342900" algn="just">
              <a:defRPr/>
            </a:pPr>
            <a:r>
              <a:rPr lang="de-DE" sz="2000" b="0" dirty="0"/>
              <a:t>PIB </a:t>
            </a:r>
            <a:r>
              <a:rPr lang="de-DE" sz="2000" b="0" dirty="0" err="1"/>
              <a:t>attributes</a:t>
            </a:r>
            <a:r>
              <a:rPr lang="de-DE" sz="2000" b="0" dirty="0"/>
              <a:t> </a:t>
            </a:r>
            <a:r>
              <a:rPr lang="de-DE" sz="2000" b="0" dirty="0" err="1"/>
              <a:t>for</a:t>
            </a:r>
            <a:r>
              <a:rPr lang="de-DE" sz="2000" b="0" dirty="0"/>
              <a:t> </a:t>
            </a:r>
            <a:r>
              <a:rPr lang="de-DE" sz="2000" b="0" dirty="0" err="1"/>
              <a:t>security</a:t>
            </a:r>
            <a:r>
              <a:rPr lang="de-DE" sz="2000" b="0" dirty="0"/>
              <a:t> </a:t>
            </a:r>
            <a:r>
              <a:rPr lang="de-DE" sz="2000" b="0" dirty="0" err="1"/>
              <a:t>and</a:t>
            </a:r>
            <a:r>
              <a:rPr lang="de-DE" sz="2000" b="0" dirty="0"/>
              <a:t> </a:t>
            </a:r>
            <a:r>
              <a:rPr lang="de-DE" sz="2000" b="0" dirty="0" err="1"/>
              <a:t>energy</a:t>
            </a:r>
            <a:r>
              <a:rPr lang="de-DE" sz="2000" b="0" dirty="0"/>
              <a:t> </a:t>
            </a:r>
            <a:r>
              <a:rPr lang="de-DE" sz="2000" b="0" dirty="0" err="1"/>
              <a:t>detection</a:t>
            </a:r>
            <a:r>
              <a:rPr lang="de-DE" sz="2000" b="0" dirty="0"/>
              <a:t> </a:t>
            </a:r>
            <a:r>
              <a:rPr lang="de-DE" sz="2000" b="0" dirty="0" err="1"/>
              <a:t>threshold</a:t>
            </a:r>
            <a:endParaRPr lang="de-DE" sz="2000" b="0" dirty="0"/>
          </a:p>
          <a:p>
            <a:pPr marL="342900" indent="-342900" algn="just">
              <a:buFont typeface="Arial" panose="020B0604020202020204" pitchFamily="34" charset="0"/>
              <a:buChar char="•"/>
              <a:defRPr/>
            </a:pPr>
            <a:r>
              <a:rPr lang="de-DE" sz="2000" b="0" dirty="0" smtClean="0"/>
              <a:t>Turnaround </a:t>
            </a:r>
            <a:r>
              <a:rPr lang="de-DE" sz="2000" b="0" dirty="0" smtClean="0"/>
              <a:t>time </a:t>
            </a:r>
            <a:r>
              <a:rPr lang="de-DE" sz="2000" b="0" dirty="0" err="1" smtClean="0"/>
              <a:t>constant</a:t>
            </a:r>
            <a:endParaRPr lang="de-DE" sz="2000" b="0" dirty="0" smtClean="0"/>
          </a:p>
          <a:p>
            <a:pPr marL="342900" indent="-342900" algn="just">
              <a:buFont typeface="Arial" panose="020B0604020202020204" pitchFamily="34" charset="0"/>
              <a:buChar char="•"/>
              <a:defRPr/>
            </a:pPr>
            <a:r>
              <a:rPr lang="de-DE" sz="2000" b="0" dirty="0" err="1" smtClean="0"/>
              <a:t>Discuss</a:t>
            </a:r>
            <a:r>
              <a:rPr lang="de-DE" sz="2000" b="0" dirty="0" smtClean="0"/>
              <a:t> </a:t>
            </a:r>
            <a:r>
              <a:rPr lang="de-DE" sz="2000" b="0" dirty="0" err="1" smtClean="0"/>
              <a:t>capabilities</a:t>
            </a:r>
            <a:r>
              <a:rPr lang="de-DE" sz="2000" b="0" dirty="0" smtClean="0"/>
              <a:t> </a:t>
            </a:r>
            <a:r>
              <a:rPr lang="de-DE" sz="2000" b="0" dirty="0" err="1" smtClean="0"/>
              <a:t>and</a:t>
            </a:r>
            <a:r>
              <a:rPr lang="de-DE" sz="2000" b="0" dirty="0" smtClean="0"/>
              <a:t> </a:t>
            </a:r>
            <a:r>
              <a:rPr lang="de-DE" sz="2000" b="0" dirty="0" err="1" smtClean="0"/>
              <a:t>which</a:t>
            </a:r>
            <a:r>
              <a:rPr lang="de-DE" sz="2000" b="0" dirty="0" smtClean="0"/>
              <a:t> </a:t>
            </a:r>
            <a:r>
              <a:rPr lang="de-DE" sz="2000" b="0" dirty="0" err="1" smtClean="0"/>
              <a:t>are</a:t>
            </a:r>
            <a:r>
              <a:rPr lang="de-DE" sz="2000" b="0" dirty="0" smtClean="0"/>
              <a:t> </a:t>
            </a:r>
            <a:r>
              <a:rPr lang="de-DE" sz="2000" b="0" dirty="0" err="1" smtClean="0"/>
              <a:t>mandatory</a:t>
            </a:r>
            <a:r>
              <a:rPr lang="de-DE" sz="2000" b="0" dirty="0" smtClean="0"/>
              <a:t>/optional</a:t>
            </a:r>
          </a:p>
          <a:p>
            <a:pPr algn="just">
              <a:buNone/>
              <a:defRPr/>
            </a:pPr>
            <a:r>
              <a:rPr lang="de-DE" sz="2000" dirty="0" err="1" smtClean="0"/>
              <a:t>Clause</a:t>
            </a:r>
            <a:r>
              <a:rPr lang="de-DE" sz="2000" dirty="0" smtClean="0"/>
              <a:t> 8</a:t>
            </a:r>
          </a:p>
          <a:p>
            <a:pPr marL="342900" indent="-342900" algn="just">
              <a:defRPr/>
            </a:pPr>
            <a:r>
              <a:rPr lang="de-DE" sz="2000" b="0" dirty="0" err="1" smtClean="0"/>
              <a:t>Proposal</a:t>
            </a:r>
            <a:r>
              <a:rPr lang="de-DE" sz="2000" b="0" dirty="0" smtClean="0"/>
              <a:t> </a:t>
            </a:r>
            <a:r>
              <a:rPr lang="de-DE" sz="2000" b="0" dirty="0" err="1" smtClean="0"/>
              <a:t>is</a:t>
            </a:r>
            <a:r>
              <a:rPr lang="de-DE" sz="2000" b="0" dirty="0" smtClean="0"/>
              <a:t> </a:t>
            </a:r>
            <a:r>
              <a:rPr lang="de-DE" sz="2000" b="0" dirty="0" err="1" smtClean="0"/>
              <a:t>to</a:t>
            </a:r>
            <a:r>
              <a:rPr lang="de-DE" sz="2000" b="0" dirty="0" smtClean="0"/>
              <a:t> </a:t>
            </a:r>
            <a:r>
              <a:rPr lang="de-DE" sz="2000" b="0" dirty="0" err="1" smtClean="0"/>
              <a:t>remove</a:t>
            </a:r>
            <a:r>
              <a:rPr lang="de-DE" sz="2000" b="0" dirty="0" smtClean="0"/>
              <a:t> </a:t>
            </a:r>
            <a:r>
              <a:rPr lang="de-DE" sz="2000" b="0" dirty="0" err="1" smtClean="0"/>
              <a:t>any</a:t>
            </a:r>
            <a:r>
              <a:rPr lang="de-DE" sz="2000" b="0" dirty="0" smtClean="0"/>
              <a:t> </a:t>
            </a:r>
            <a:r>
              <a:rPr lang="de-DE" sz="2000" b="0" dirty="0" err="1" smtClean="0"/>
              <a:t>content</a:t>
            </a:r>
            <a:r>
              <a:rPr lang="de-DE" sz="2000" b="0" dirty="0" smtClean="0"/>
              <a:t> </a:t>
            </a:r>
            <a:r>
              <a:rPr lang="de-DE" sz="2000" b="0" dirty="0" err="1" smtClean="0"/>
              <a:t>related</a:t>
            </a:r>
            <a:r>
              <a:rPr lang="de-DE" sz="2000" b="0" dirty="0" smtClean="0"/>
              <a:t> </a:t>
            </a:r>
            <a:r>
              <a:rPr lang="de-DE" sz="2000" b="0" dirty="0" err="1" smtClean="0"/>
              <a:t>to</a:t>
            </a:r>
            <a:r>
              <a:rPr lang="de-DE" sz="2000" b="0" dirty="0" smtClean="0"/>
              <a:t> </a:t>
            </a:r>
            <a:r>
              <a:rPr lang="de-DE" sz="2000" b="0" dirty="0" err="1" smtClean="0"/>
              <a:t>security</a:t>
            </a:r>
            <a:r>
              <a:rPr lang="de-DE" sz="2000" b="0" dirty="0" smtClean="0"/>
              <a:t> </a:t>
            </a:r>
            <a:r>
              <a:rPr lang="de-DE" sz="2000" b="0" dirty="0" err="1" smtClean="0"/>
              <a:t>from</a:t>
            </a:r>
            <a:r>
              <a:rPr lang="de-DE" sz="2000" b="0" dirty="0" smtClean="0"/>
              <a:t> </a:t>
            </a:r>
            <a:r>
              <a:rPr lang="de-DE" sz="2000" b="0" dirty="0" err="1" smtClean="0"/>
              <a:t>draft</a:t>
            </a:r>
            <a:endParaRPr lang="de-DE" sz="2000" b="0" dirty="0" smtClean="0"/>
          </a:p>
          <a:p>
            <a:pPr algn="just">
              <a:buNone/>
              <a:defRPr/>
            </a:pPr>
            <a:r>
              <a:rPr lang="de-DE" sz="2000" dirty="0" err="1" smtClean="0"/>
              <a:t>Clause</a:t>
            </a:r>
            <a:r>
              <a:rPr lang="de-DE" sz="2000" dirty="0" smtClean="0"/>
              <a:t> </a:t>
            </a:r>
            <a:r>
              <a:rPr lang="de-DE" sz="2000" dirty="0" smtClean="0"/>
              <a:t>9</a:t>
            </a:r>
            <a:endParaRPr lang="de-DE" sz="2000" dirty="0"/>
          </a:p>
          <a:p>
            <a:pPr marL="342900" indent="-342900" algn="just">
              <a:buFont typeface="Arial" panose="020B0604020202020204" pitchFamily="34" charset="0"/>
              <a:buChar char="•"/>
              <a:defRPr/>
            </a:pPr>
            <a:r>
              <a:rPr lang="de-DE" sz="2000" b="0" dirty="0" smtClean="0"/>
              <a:t>PHY </a:t>
            </a:r>
            <a:r>
              <a:rPr lang="de-DE" sz="2000" b="0" dirty="0" err="1" smtClean="0"/>
              <a:t>constants</a:t>
            </a:r>
            <a:r>
              <a:rPr lang="de-DE" sz="2000" b="0" dirty="0" smtClean="0"/>
              <a:t> </a:t>
            </a:r>
          </a:p>
          <a:p>
            <a:pPr marL="342900" indent="-342900" algn="just">
              <a:buFont typeface="Arial" panose="020B0604020202020204" pitchFamily="34" charset="0"/>
              <a:buChar char="•"/>
              <a:defRPr/>
            </a:pPr>
            <a:r>
              <a:rPr lang="de-DE" sz="2000" b="0" dirty="0" smtClean="0"/>
              <a:t>PHY PIB </a:t>
            </a:r>
            <a:r>
              <a:rPr lang="de-DE" sz="2000" b="0" dirty="0" err="1" smtClean="0"/>
              <a:t>attributes</a:t>
            </a:r>
            <a:endParaRPr lang="de-DE" sz="2000" b="0" dirty="0" smtClean="0"/>
          </a:p>
          <a:p>
            <a:pPr marL="342900" indent="-342900" algn="just">
              <a:buFont typeface="Arial" panose="020B0604020202020204" pitchFamily="34" charset="0"/>
              <a:buChar char="•"/>
              <a:defRPr/>
            </a:pPr>
            <a:r>
              <a:rPr lang="de-DE" sz="2000" b="0" dirty="0" smtClean="0"/>
              <a:t>OFE </a:t>
            </a:r>
            <a:r>
              <a:rPr lang="de-DE" sz="2000" b="0" dirty="0" err="1" smtClean="0"/>
              <a:t>capabilities</a:t>
            </a:r>
            <a:endParaRPr lang="de-DE" sz="2000" b="0" dirty="0"/>
          </a:p>
          <a:p>
            <a:pPr marL="342900" indent="-342900" algn="just">
              <a:buFont typeface="Arial" panose="020B0604020202020204" pitchFamily="34" charset="0"/>
              <a:buChar char="•"/>
              <a:defRPr/>
            </a:pPr>
            <a:r>
              <a:rPr lang="de-DE" sz="2000" b="0" dirty="0"/>
              <a:t>Table </a:t>
            </a:r>
            <a:r>
              <a:rPr lang="de-DE" sz="2000" b="0" dirty="0" err="1"/>
              <a:t>stating</a:t>
            </a:r>
            <a:r>
              <a:rPr lang="de-DE" sz="2000" b="0" dirty="0"/>
              <a:t> PHY </a:t>
            </a:r>
            <a:r>
              <a:rPr lang="de-DE" sz="2000" b="0" dirty="0" err="1"/>
              <a:t>constants</a:t>
            </a:r>
            <a:r>
              <a:rPr lang="de-DE" sz="2000" b="0" dirty="0"/>
              <a:t> </a:t>
            </a:r>
            <a:r>
              <a:rPr lang="de-DE" sz="2000" b="0" dirty="0" err="1" smtClean="0"/>
              <a:t>for</a:t>
            </a:r>
            <a:r>
              <a:rPr lang="de-DE" sz="2000" b="0" dirty="0" smtClean="0"/>
              <a:t> </a:t>
            </a:r>
            <a:r>
              <a:rPr lang="de-DE" sz="2000" b="0" dirty="0" err="1" smtClean="0"/>
              <a:t>each</a:t>
            </a:r>
            <a:r>
              <a:rPr lang="de-DE" sz="2000" b="0" dirty="0" smtClean="0"/>
              <a:t> PHY (</a:t>
            </a:r>
            <a:r>
              <a:rPr lang="de-DE" sz="2000" b="0" i="1" dirty="0" err="1" smtClean="0"/>
              <a:t>MaxPSDUSize</a:t>
            </a:r>
            <a:r>
              <a:rPr lang="de-DE" sz="2000" b="0" dirty="0"/>
              <a:t>) </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884331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smtClean="0"/>
              <a:t>All PHYs</a:t>
            </a:r>
          </a:p>
          <a:p>
            <a:pPr marL="342900" indent="-342900" algn="just">
              <a:buFont typeface="Arial" panose="020B0604020202020204" pitchFamily="34" charset="0"/>
              <a:buChar char="•"/>
              <a:defRPr/>
            </a:pPr>
            <a:r>
              <a:rPr lang="de-DE" sz="2000" b="0" dirty="0"/>
              <a:t>Create </a:t>
            </a:r>
            <a:r>
              <a:rPr lang="de-DE" sz="2000" b="0" dirty="0" err="1"/>
              <a:t>table</a:t>
            </a:r>
            <a:r>
              <a:rPr lang="de-DE" sz="2000" b="0" dirty="0"/>
              <a:t> </a:t>
            </a:r>
            <a:r>
              <a:rPr lang="de-DE" sz="2000" b="0" dirty="0" err="1"/>
              <a:t>for</a:t>
            </a:r>
            <a:r>
              <a:rPr lang="de-DE" sz="2000" b="0" dirty="0"/>
              <a:t> </a:t>
            </a:r>
            <a:r>
              <a:rPr lang="de-DE" sz="2000" b="0" dirty="0" err="1"/>
              <a:t>index</a:t>
            </a:r>
            <a:r>
              <a:rPr lang="de-DE" sz="2000" b="0" dirty="0"/>
              <a:t> </a:t>
            </a:r>
            <a:r>
              <a:rPr lang="de-DE" sz="2000" b="0" dirty="0" err="1"/>
              <a:t>of</a:t>
            </a:r>
            <a:r>
              <a:rPr lang="de-DE" sz="2000" b="0" dirty="0"/>
              <a:t> MCS, </a:t>
            </a:r>
            <a:r>
              <a:rPr lang="de-DE" sz="2000" b="0" dirty="0" err="1"/>
              <a:t>what</a:t>
            </a:r>
            <a:r>
              <a:rPr lang="de-DE" sz="2000" b="0" dirty="0"/>
              <a:t> </a:t>
            </a:r>
            <a:r>
              <a:rPr lang="de-DE" sz="2000" b="0" dirty="0" err="1"/>
              <a:t>is</a:t>
            </a:r>
            <a:r>
              <a:rPr lang="de-DE" sz="2000" b="0" dirty="0"/>
              <a:t> </a:t>
            </a:r>
            <a:r>
              <a:rPr lang="de-DE" sz="2000" b="0" dirty="0" err="1"/>
              <a:t>mandatory</a:t>
            </a:r>
            <a:r>
              <a:rPr lang="de-DE" sz="2000" b="0" dirty="0"/>
              <a:t> </a:t>
            </a:r>
            <a:r>
              <a:rPr lang="de-DE" sz="2000" b="0" dirty="0" err="1"/>
              <a:t>and</a:t>
            </a:r>
            <a:r>
              <a:rPr lang="de-DE" sz="2000" b="0" dirty="0"/>
              <a:t> </a:t>
            </a:r>
            <a:r>
              <a:rPr lang="de-DE" sz="2000" b="0" dirty="0" err="1"/>
              <a:t>what</a:t>
            </a:r>
            <a:r>
              <a:rPr lang="de-DE" sz="2000" b="0" dirty="0"/>
              <a:t> </a:t>
            </a:r>
            <a:r>
              <a:rPr lang="de-DE" sz="2000" b="0" dirty="0" err="1"/>
              <a:t>is</a:t>
            </a:r>
            <a:r>
              <a:rPr lang="de-DE" sz="2000" b="0" dirty="0"/>
              <a:t> optional</a:t>
            </a:r>
          </a:p>
          <a:p>
            <a:pPr marL="342900" indent="-342900" algn="just">
              <a:buFont typeface="Arial" panose="020B0604020202020204" pitchFamily="34" charset="0"/>
              <a:buChar char="•"/>
              <a:defRPr/>
            </a:pPr>
            <a:r>
              <a:rPr lang="de-DE" sz="2000" b="0" dirty="0"/>
              <a:t>Turnaround </a:t>
            </a:r>
            <a:r>
              <a:rPr lang="de-DE" sz="2000" b="0" dirty="0" err="1"/>
              <a:t>times</a:t>
            </a:r>
            <a:r>
              <a:rPr lang="de-DE" sz="2000" b="0" dirty="0"/>
              <a:t> </a:t>
            </a:r>
            <a:r>
              <a:rPr lang="de-DE" sz="2000" b="0" dirty="0" err="1"/>
              <a:t>for</a:t>
            </a:r>
            <a:r>
              <a:rPr lang="de-DE" sz="2000" b="0" dirty="0"/>
              <a:t> </a:t>
            </a:r>
            <a:r>
              <a:rPr lang="de-DE" sz="2000" b="0" dirty="0" err="1"/>
              <a:t>short</a:t>
            </a:r>
            <a:r>
              <a:rPr lang="de-DE" sz="2000" b="0" dirty="0"/>
              <a:t> </a:t>
            </a:r>
            <a:r>
              <a:rPr lang="de-DE" sz="2000" b="0" dirty="0" err="1"/>
              <a:t>control</a:t>
            </a:r>
            <a:r>
              <a:rPr lang="de-DE" sz="2000" b="0" dirty="0"/>
              <a:t> </a:t>
            </a:r>
            <a:r>
              <a:rPr lang="de-DE" sz="2000" b="0" dirty="0" err="1"/>
              <a:t>packets</a:t>
            </a:r>
            <a:r>
              <a:rPr lang="de-DE" sz="2000" b="0" dirty="0"/>
              <a:t> (</a:t>
            </a:r>
            <a:r>
              <a:rPr lang="de-DE" sz="2000" b="0" dirty="0" err="1"/>
              <a:t>shortest</a:t>
            </a:r>
            <a:r>
              <a:rPr lang="de-DE" sz="2000" b="0" dirty="0"/>
              <a:t> block </a:t>
            </a:r>
            <a:r>
              <a:rPr lang="de-DE" sz="2000" b="0" dirty="0" err="1"/>
              <a:t>length</a:t>
            </a:r>
            <a:r>
              <a:rPr lang="de-DE" sz="2000" b="0" dirty="0"/>
              <a:t>, </a:t>
            </a:r>
            <a:r>
              <a:rPr lang="de-DE" sz="2000" b="0" dirty="0" err="1"/>
              <a:t>lowest</a:t>
            </a:r>
            <a:r>
              <a:rPr lang="de-DE" sz="2000" b="0" dirty="0"/>
              <a:t> MCS in </a:t>
            </a:r>
            <a:r>
              <a:rPr lang="de-DE" sz="2000" b="0" dirty="0" err="1"/>
              <a:t>payload</a:t>
            </a:r>
            <a:r>
              <a:rPr lang="de-DE" sz="2000" b="0" dirty="0"/>
              <a:t>)</a:t>
            </a:r>
          </a:p>
          <a:p>
            <a:pPr marL="342900" indent="-342900" algn="just">
              <a:buFont typeface="Arial" panose="020B0604020202020204" pitchFamily="34" charset="0"/>
              <a:buChar char="•"/>
              <a:defRPr/>
            </a:pPr>
            <a:r>
              <a:rPr lang="de-DE" sz="2000" b="0" dirty="0"/>
              <a:t>MIMO-RS </a:t>
            </a:r>
            <a:r>
              <a:rPr lang="de-DE" sz="2000" b="0" dirty="0" err="1"/>
              <a:t>index</a:t>
            </a:r>
            <a:r>
              <a:rPr lang="de-DE" sz="2000" b="0" dirty="0"/>
              <a:t> </a:t>
            </a:r>
            <a:r>
              <a:rPr lang="de-DE" sz="2000" b="0" dirty="0" err="1"/>
              <a:t>mapping</a:t>
            </a:r>
            <a:r>
              <a:rPr lang="de-DE" sz="2000" b="0" dirty="0"/>
              <a:t> </a:t>
            </a:r>
            <a:r>
              <a:rPr lang="de-DE" sz="2000" b="0" dirty="0" err="1"/>
              <a:t>table</a:t>
            </a:r>
            <a:endParaRPr lang="de-DE" sz="2000" b="0" dirty="0"/>
          </a:p>
          <a:p>
            <a:pPr marL="342900" indent="-342900" algn="just">
              <a:buFont typeface="Arial" panose="020B0604020202020204" pitchFamily="34" charset="0"/>
              <a:buChar char="•"/>
              <a:defRPr/>
            </a:pPr>
            <a:r>
              <a:rPr lang="de-DE" sz="2000" b="0" dirty="0" smtClean="0"/>
              <a:t>Check </a:t>
            </a:r>
            <a:r>
              <a:rPr lang="de-DE" sz="2000" b="0" dirty="0" err="1"/>
              <a:t>numbering</a:t>
            </a:r>
            <a:r>
              <a:rPr lang="de-DE" sz="2000" b="0" dirty="0"/>
              <a:t> </a:t>
            </a:r>
            <a:r>
              <a:rPr lang="de-DE" sz="2000" b="0" dirty="0" err="1"/>
              <a:t>of</a:t>
            </a:r>
            <a:r>
              <a:rPr lang="de-DE" sz="2000" b="0" dirty="0"/>
              <a:t> </a:t>
            </a:r>
            <a:r>
              <a:rPr lang="de-DE" sz="2000" b="0" dirty="0" err="1"/>
              <a:t>octetts</a:t>
            </a:r>
            <a:r>
              <a:rPr lang="de-DE" sz="2000" b="0" dirty="0"/>
              <a:t> </a:t>
            </a:r>
            <a:r>
              <a:rPr lang="de-DE" sz="2000" b="0" dirty="0" err="1"/>
              <a:t>and</a:t>
            </a:r>
            <a:r>
              <a:rPr lang="de-DE" sz="2000" b="0" dirty="0"/>
              <a:t> </a:t>
            </a:r>
            <a:r>
              <a:rPr lang="de-DE" sz="2000" b="0" dirty="0" err="1"/>
              <a:t>bits</a:t>
            </a:r>
            <a:r>
              <a:rPr lang="de-DE" sz="2000" b="0" dirty="0"/>
              <a:t> in </a:t>
            </a:r>
            <a:r>
              <a:rPr lang="de-DE" sz="2000" b="0" dirty="0" err="1"/>
              <a:t>the</a:t>
            </a:r>
            <a:r>
              <a:rPr lang="de-DE" sz="2000" b="0" dirty="0"/>
              <a:t> </a:t>
            </a:r>
            <a:r>
              <a:rPr lang="de-DE" sz="2000" b="0" dirty="0" err="1"/>
              <a:t>header</a:t>
            </a:r>
            <a:r>
              <a:rPr lang="de-DE" sz="2000" b="0" dirty="0"/>
              <a:t> </a:t>
            </a:r>
            <a:r>
              <a:rPr lang="de-DE" sz="2000" b="0" dirty="0" err="1"/>
              <a:t>again</a:t>
            </a:r>
            <a:endParaRPr lang="de-DE" sz="2000" dirty="0" smtClean="0"/>
          </a:p>
          <a:p>
            <a:pPr algn="just">
              <a:buNone/>
              <a:defRPr/>
            </a:pPr>
            <a:r>
              <a:rPr lang="de-DE" sz="2000" dirty="0" err="1" smtClean="0"/>
              <a:t>Clause</a:t>
            </a:r>
            <a:r>
              <a:rPr lang="de-DE" sz="2000" dirty="0" smtClean="0"/>
              <a:t> 10 (PM PHY):</a:t>
            </a:r>
            <a:endParaRPr lang="de-DE" sz="2000" dirty="0" smtClean="0"/>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smtClean="0"/>
              <a:t>Check </a:t>
            </a:r>
            <a:r>
              <a:rPr lang="de-DE" sz="2000" b="0" dirty="0" err="1" smtClean="0"/>
              <a:t>numbering</a:t>
            </a:r>
            <a:r>
              <a:rPr lang="de-DE" sz="2000" b="0" dirty="0" smtClean="0"/>
              <a:t> </a:t>
            </a:r>
            <a:r>
              <a:rPr lang="de-DE" sz="2000" b="0" dirty="0" err="1" smtClean="0"/>
              <a:t>of</a:t>
            </a:r>
            <a:r>
              <a:rPr lang="de-DE" sz="2000" b="0" dirty="0" smtClean="0"/>
              <a:t> </a:t>
            </a:r>
            <a:r>
              <a:rPr lang="de-DE" sz="2000" b="0" dirty="0" err="1" smtClean="0"/>
              <a:t>octetts</a:t>
            </a:r>
            <a:r>
              <a:rPr lang="de-DE" sz="2000" b="0" dirty="0" smtClean="0"/>
              <a:t> </a:t>
            </a:r>
            <a:r>
              <a:rPr lang="de-DE" sz="2000" b="0" dirty="0" err="1" smtClean="0"/>
              <a:t>and</a:t>
            </a:r>
            <a:r>
              <a:rPr lang="de-DE" sz="2000" b="0" dirty="0" smtClean="0"/>
              <a:t> </a:t>
            </a:r>
            <a:r>
              <a:rPr lang="de-DE" sz="2000" b="0" dirty="0" err="1" smtClean="0"/>
              <a:t>bits</a:t>
            </a:r>
            <a:r>
              <a:rPr lang="de-DE" sz="2000" b="0" dirty="0" smtClean="0"/>
              <a:t> in </a:t>
            </a:r>
            <a:r>
              <a:rPr lang="de-DE" sz="2000" b="0" dirty="0" err="1" smtClean="0"/>
              <a:t>the</a:t>
            </a:r>
            <a:r>
              <a:rPr lang="de-DE" sz="2000" b="0" dirty="0" smtClean="0"/>
              <a:t> </a:t>
            </a:r>
            <a:r>
              <a:rPr lang="de-DE" sz="2000" b="0" dirty="0" err="1" smtClean="0"/>
              <a:t>header</a:t>
            </a:r>
            <a:r>
              <a:rPr lang="de-DE" sz="2000" b="0" dirty="0" smtClean="0"/>
              <a:t> </a:t>
            </a:r>
            <a:r>
              <a:rPr lang="de-DE" sz="2000" b="0" dirty="0" err="1" smtClean="0"/>
              <a:t>again</a:t>
            </a:r>
            <a:endParaRPr lang="de-DE" sz="2000" b="0" dirty="0" smtClean="0"/>
          </a:p>
          <a:p>
            <a:pPr algn="just">
              <a:buNone/>
              <a:defRPr/>
            </a:pPr>
            <a:r>
              <a:rPr lang="de-DE" sz="2000" dirty="0" err="1" smtClean="0"/>
              <a:t>Clause</a:t>
            </a:r>
            <a:r>
              <a:rPr lang="de-DE" sz="2000" dirty="0" smtClean="0"/>
              <a:t> 11 (LB PHY)</a:t>
            </a:r>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smtClean="0"/>
              <a:t>Check </a:t>
            </a:r>
            <a:r>
              <a:rPr lang="de-DE" sz="2000" b="0" dirty="0" err="1" smtClean="0"/>
              <a:t>if</a:t>
            </a:r>
            <a:r>
              <a:rPr lang="de-DE" sz="2000" b="0" dirty="0" smtClean="0"/>
              <a:t> LB PHY </a:t>
            </a:r>
            <a:r>
              <a:rPr lang="de-DE" sz="2000" b="0" dirty="0" err="1" smtClean="0"/>
              <a:t>is</a:t>
            </a:r>
            <a:r>
              <a:rPr lang="de-DE" sz="2000" b="0" dirty="0" smtClean="0"/>
              <a:t> still </a:t>
            </a:r>
            <a:r>
              <a:rPr lang="de-DE" sz="2000" b="0" dirty="0" err="1" smtClean="0"/>
              <a:t>consistent</a:t>
            </a:r>
            <a:r>
              <a:rPr lang="de-DE" sz="2000" b="0" dirty="0" smtClean="0"/>
              <a:t> </a:t>
            </a:r>
            <a:r>
              <a:rPr lang="de-DE" sz="2000" b="0" dirty="0" err="1" smtClean="0"/>
              <a:t>with</a:t>
            </a:r>
            <a:r>
              <a:rPr lang="de-DE" sz="2000" b="0" dirty="0" smtClean="0"/>
              <a:t> </a:t>
            </a:r>
            <a:r>
              <a:rPr lang="de-DE" sz="2000" b="0" dirty="0" err="1" smtClean="0"/>
              <a:t>new</a:t>
            </a:r>
            <a:r>
              <a:rPr lang="de-DE" sz="2000" b="0" dirty="0" smtClean="0"/>
              <a:t> MAC </a:t>
            </a:r>
            <a:r>
              <a:rPr lang="de-DE" sz="2000" b="0" dirty="0" err="1" smtClean="0"/>
              <a:t>needs</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46898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a:t>
            </a:r>
            <a:r>
              <a:rPr lang="de-DE" sz="2000" dirty="0" smtClean="0"/>
              <a:t>12 :</a:t>
            </a:r>
            <a:endParaRPr lang="de-DE" sz="2000" dirty="0" smtClean="0"/>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a:t>masking</a:t>
            </a:r>
            <a:r>
              <a:rPr lang="de-DE" sz="2000" b="0" dirty="0"/>
              <a:t> </a:t>
            </a:r>
            <a:r>
              <a:rPr lang="de-DE" sz="2000" b="0" dirty="0" err="1"/>
              <a:t>of</a:t>
            </a:r>
            <a:r>
              <a:rPr lang="de-DE" sz="2000" b="0" dirty="0"/>
              <a:t> </a:t>
            </a:r>
            <a:r>
              <a:rPr lang="de-DE" sz="2000" b="0" dirty="0" err="1"/>
              <a:t>subcarriers</a:t>
            </a:r>
            <a:r>
              <a:rPr lang="de-DE" sz="2000" b="0" dirty="0"/>
              <a:t> </a:t>
            </a:r>
            <a:r>
              <a:rPr lang="de-DE" sz="2000" b="0" dirty="0" err="1"/>
              <a:t>is</a:t>
            </a:r>
            <a:r>
              <a:rPr lang="de-DE" sz="2000" b="0" dirty="0"/>
              <a:t> </a:t>
            </a:r>
            <a:r>
              <a:rPr lang="de-DE" sz="2000" b="0" dirty="0" err="1"/>
              <a:t>used</a:t>
            </a:r>
            <a:r>
              <a:rPr lang="de-DE" sz="2000" b="0" dirty="0"/>
              <a:t> </a:t>
            </a:r>
            <a:r>
              <a:rPr lang="de-DE" sz="2000" b="0" dirty="0" err="1"/>
              <a:t>for</a:t>
            </a:r>
            <a:r>
              <a:rPr lang="de-DE" sz="2000" b="0" dirty="0"/>
              <a:t> LC</a:t>
            </a:r>
          </a:p>
          <a:p>
            <a:pPr marL="342900" indent="-342900" algn="just">
              <a:buFont typeface="Arial" panose="020B0604020202020204" pitchFamily="34" charset="0"/>
              <a:buChar char="•"/>
              <a:defRPr/>
            </a:pPr>
            <a:r>
              <a:rPr lang="de-DE" sz="2000" b="0" dirty="0" smtClean="0"/>
              <a:t>TBDs in </a:t>
            </a:r>
            <a:r>
              <a:rPr lang="de-DE" sz="2000" b="0" dirty="0" err="1" smtClean="0"/>
              <a:t>first</a:t>
            </a:r>
            <a:r>
              <a:rPr lang="de-DE" sz="2000" b="0" dirty="0" smtClean="0"/>
              <a:t> </a:t>
            </a:r>
            <a:r>
              <a:rPr lang="de-DE" sz="2000" b="0" dirty="0" err="1" smtClean="0"/>
              <a:t>table</a:t>
            </a:r>
            <a:r>
              <a:rPr lang="de-DE" sz="2000" b="0" dirty="0" smtClean="0"/>
              <a:t> (</a:t>
            </a:r>
            <a:r>
              <a:rPr lang="de-DE" sz="2000" b="0" dirty="0" err="1" smtClean="0"/>
              <a:t>subcarriers</a:t>
            </a:r>
            <a:r>
              <a:rPr lang="de-DE" sz="2000" b="0" dirty="0" smtClean="0"/>
              <a:t>/</a:t>
            </a:r>
            <a:r>
              <a:rPr lang="de-DE" sz="2000" b="0" dirty="0" err="1" smtClean="0"/>
              <a:t>upshifts</a:t>
            </a:r>
            <a:r>
              <a:rPr lang="de-DE" sz="2000" b="0" dirty="0" smtClean="0"/>
              <a:t> </a:t>
            </a:r>
            <a:r>
              <a:rPr lang="de-DE" sz="2000" b="0" dirty="0" err="1" smtClean="0"/>
              <a:t>from</a:t>
            </a:r>
            <a:r>
              <a:rPr lang="de-DE" sz="2000" b="0" dirty="0" smtClean="0"/>
              <a:t> G.hn2)</a:t>
            </a:r>
          </a:p>
          <a:p>
            <a:pPr marL="342900" indent="-342900" algn="just">
              <a:buFont typeface="Arial" panose="020B0604020202020204" pitchFamily="34" charset="0"/>
              <a:buChar char="•"/>
              <a:defRPr/>
            </a:pPr>
            <a:r>
              <a:rPr lang="de-DE" sz="2000" b="0" dirty="0" err="1" smtClean="0"/>
              <a:t>Contact</a:t>
            </a:r>
            <a:r>
              <a:rPr lang="de-DE" sz="2000" b="0" dirty="0" smtClean="0"/>
              <a:t> ITU-T </a:t>
            </a:r>
          </a:p>
          <a:p>
            <a:pPr marL="1085850" lvl="1" indent="-342900" algn="just">
              <a:buFont typeface="Arial" panose="020B0604020202020204" pitchFamily="34" charset="0"/>
              <a:buChar char="•"/>
              <a:defRPr/>
            </a:pPr>
            <a:r>
              <a:rPr lang="de-DE" sz="1600" b="0" dirty="0" err="1" smtClean="0"/>
              <a:t>to</a:t>
            </a:r>
            <a:r>
              <a:rPr lang="de-DE" sz="1600" b="0" dirty="0" smtClean="0"/>
              <a:t> </a:t>
            </a:r>
            <a:r>
              <a:rPr lang="de-DE" sz="1600" b="0" dirty="0" err="1" smtClean="0"/>
              <a:t>reserve</a:t>
            </a:r>
            <a:r>
              <a:rPr lang="de-DE" sz="1600" b="0" dirty="0" smtClean="0"/>
              <a:t> </a:t>
            </a:r>
            <a:r>
              <a:rPr lang="de-DE" sz="1600" b="0" dirty="0" err="1" smtClean="0"/>
              <a:t>one</a:t>
            </a:r>
            <a:r>
              <a:rPr lang="de-DE" sz="1600" b="0" dirty="0" smtClean="0"/>
              <a:t> </a:t>
            </a:r>
            <a:r>
              <a:rPr lang="de-DE" sz="1600" b="0" dirty="0" err="1" smtClean="0"/>
              <a:t>frame</a:t>
            </a:r>
            <a:r>
              <a:rPr lang="de-DE" sz="1600" b="0" dirty="0" smtClean="0"/>
              <a:t> type </a:t>
            </a:r>
            <a:r>
              <a:rPr lang="de-DE" sz="1600" b="0" dirty="0" err="1" smtClean="0"/>
              <a:t>for</a:t>
            </a:r>
            <a:r>
              <a:rPr lang="de-DE" sz="1600" b="0" dirty="0" smtClean="0"/>
              <a:t> 802.15.13 MAC</a:t>
            </a:r>
          </a:p>
          <a:p>
            <a:pPr marL="1085850" lvl="1" indent="-342900" algn="just">
              <a:buFont typeface="Arial" panose="020B0604020202020204" pitchFamily="34" charset="0"/>
              <a:buChar char="•"/>
              <a:defRPr/>
            </a:pPr>
            <a:r>
              <a:rPr lang="de-DE" sz="1600" b="0" dirty="0" smtClean="0"/>
              <a:t>Reserve </a:t>
            </a:r>
            <a:r>
              <a:rPr lang="de-DE" sz="1600" b="0" dirty="0" err="1" smtClean="0"/>
              <a:t>core</a:t>
            </a:r>
            <a:r>
              <a:rPr lang="de-DE" sz="1600" b="0" dirty="0" smtClean="0"/>
              <a:t> </a:t>
            </a:r>
            <a:r>
              <a:rPr lang="de-DE" sz="1600" b="0" dirty="0" err="1" smtClean="0"/>
              <a:t>part</a:t>
            </a:r>
            <a:r>
              <a:rPr lang="de-DE" sz="1600" b="0" dirty="0" smtClean="0"/>
              <a:t> </a:t>
            </a:r>
            <a:r>
              <a:rPr lang="de-DE" sz="1600" b="0" dirty="0" err="1" smtClean="0"/>
              <a:t>for</a:t>
            </a:r>
            <a:r>
              <a:rPr lang="de-DE" sz="1600" b="0" dirty="0" smtClean="0"/>
              <a:t> </a:t>
            </a:r>
            <a:r>
              <a:rPr lang="de-DE" sz="1600" b="0" dirty="0" err="1" smtClean="0"/>
              <a:t>these</a:t>
            </a:r>
            <a:r>
              <a:rPr lang="de-DE" sz="1600" b="0" dirty="0" smtClean="0"/>
              <a:t> FTs </a:t>
            </a:r>
            <a:r>
              <a:rPr lang="de-DE" sz="1600" b="0" dirty="0" err="1" smtClean="0"/>
              <a:t>for</a:t>
            </a:r>
            <a:r>
              <a:rPr lang="de-DE" sz="1600" b="0" dirty="0" smtClean="0"/>
              <a:t> </a:t>
            </a:r>
            <a:r>
              <a:rPr lang="de-DE" sz="1600" b="0" dirty="0" err="1" smtClean="0"/>
              <a:t>surther</a:t>
            </a:r>
            <a:r>
              <a:rPr lang="de-DE" sz="1600" b="0" dirty="0" smtClean="0"/>
              <a:t> </a:t>
            </a:r>
            <a:r>
              <a:rPr lang="de-DE" sz="1600" b="0" dirty="0" err="1" smtClean="0"/>
              <a:t>use</a:t>
            </a:r>
            <a:endParaRPr lang="de-DE" sz="1600" b="0" dirty="0" smtClean="0"/>
          </a:p>
          <a:p>
            <a:pPr marL="1085850" lvl="1" indent="-342900" algn="just">
              <a:buFont typeface="Arial" panose="020B0604020202020204" pitchFamily="34" charset="0"/>
              <a:buChar char="•"/>
              <a:defRPr/>
            </a:pPr>
            <a:r>
              <a:rPr lang="de-DE" sz="1600" b="0" dirty="0" err="1" smtClean="0"/>
              <a:t>Define</a:t>
            </a:r>
            <a:r>
              <a:rPr lang="de-DE" sz="1600" b="0" dirty="0" smtClean="0"/>
              <a:t> FTSF </a:t>
            </a:r>
            <a:r>
              <a:rPr lang="de-DE" sz="1600" b="0" dirty="0" err="1" smtClean="0"/>
              <a:t>for</a:t>
            </a:r>
            <a:r>
              <a:rPr lang="de-DE" sz="1600" b="0" dirty="0" smtClean="0"/>
              <a:t> </a:t>
            </a:r>
            <a:r>
              <a:rPr lang="de-DE" sz="1600" b="0" dirty="0" err="1" smtClean="0"/>
              <a:t>any</a:t>
            </a:r>
            <a:r>
              <a:rPr lang="de-DE" sz="1600" b="0" dirty="0" smtClean="0"/>
              <a:t> </a:t>
            </a:r>
            <a:r>
              <a:rPr lang="de-DE" sz="1600" b="0" dirty="0" err="1" smtClean="0"/>
              <a:t>information</a:t>
            </a:r>
            <a:r>
              <a:rPr lang="de-DE" sz="1600" b="0" dirty="0" smtClean="0"/>
              <a:t> </a:t>
            </a:r>
            <a:r>
              <a:rPr lang="de-DE" sz="1600" b="0" dirty="0" err="1" smtClean="0"/>
              <a:t>needed</a:t>
            </a:r>
            <a:r>
              <a:rPr lang="de-DE" sz="1600" b="0" dirty="0" smtClean="0"/>
              <a:t> </a:t>
            </a:r>
            <a:r>
              <a:rPr lang="de-DE" sz="1600" b="0" dirty="0" err="1" smtClean="0"/>
              <a:t>to</a:t>
            </a:r>
            <a:r>
              <a:rPr lang="de-DE" sz="1600" b="0" dirty="0" smtClean="0"/>
              <a:t> </a:t>
            </a:r>
            <a:r>
              <a:rPr lang="de-DE" sz="1600" b="0" dirty="0" err="1" smtClean="0"/>
              <a:t>decode</a:t>
            </a:r>
            <a:r>
              <a:rPr lang="de-DE" sz="1600" b="0" dirty="0" smtClean="0"/>
              <a:t> </a:t>
            </a:r>
            <a:r>
              <a:rPr lang="de-DE" sz="1600" b="0" dirty="0" err="1" smtClean="0"/>
              <a:t>the</a:t>
            </a:r>
            <a:r>
              <a:rPr lang="de-DE" sz="1600" b="0" dirty="0" smtClean="0"/>
              <a:t> packet at </a:t>
            </a:r>
            <a:r>
              <a:rPr lang="de-DE" sz="1600" b="0" dirty="0" err="1" smtClean="0"/>
              <a:t>the</a:t>
            </a:r>
            <a:r>
              <a:rPr lang="de-DE" sz="1600" b="0" dirty="0" smtClean="0"/>
              <a:t> PHY</a:t>
            </a:r>
          </a:p>
          <a:p>
            <a:pPr marL="1085850" lvl="1" indent="-342900" algn="just">
              <a:buFont typeface="Arial" panose="020B0604020202020204" pitchFamily="34" charset="0"/>
              <a:buChar char="•"/>
              <a:defRPr/>
            </a:pPr>
            <a:r>
              <a:rPr lang="de-DE" sz="1600" b="0" dirty="0" err="1" smtClean="0"/>
              <a:t>Eventually</a:t>
            </a:r>
            <a:r>
              <a:rPr lang="de-DE" sz="1600" b="0" dirty="0" smtClean="0"/>
              <a:t> also </a:t>
            </a:r>
            <a:r>
              <a:rPr lang="de-DE" sz="1600" b="0" dirty="0" err="1" smtClean="0"/>
              <a:t>use</a:t>
            </a:r>
            <a:r>
              <a:rPr lang="de-DE" sz="1600" b="0" dirty="0" smtClean="0"/>
              <a:t> </a:t>
            </a:r>
            <a:r>
              <a:rPr lang="de-DE" sz="1600" b="0" dirty="0" err="1" smtClean="0"/>
              <a:t>core</a:t>
            </a:r>
            <a:r>
              <a:rPr lang="de-DE" sz="1600" b="0" dirty="0" smtClean="0"/>
              <a:t> </a:t>
            </a:r>
            <a:r>
              <a:rPr lang="de-DE" sz="1600" b="0" dirty="0" err="1" smtClean="0"/>
              <a:t>part</a:t>
            </a:r>
            <a:r>
              <a:rPr lang="de-DE" sz="1600" b="0" dirty="0" smtClean="0"/>
              <a:t> </a:t>
            </a:r>
            <a:r>
              <a:rPr lang="de-DE" sz="1600" b="0" dirty="0" err="1" smtClean="0"/>
              <a:t>for</a:t>
            </a:r>
            <a:r>
              <a:rPr lang="de-DE" sz="1600" b="0" dirty="0" smtClean="0"/>
              <a:t> 802.15.13</a:t>
            </a:r>
          </a:p>
          <a:p>
            <a:pPr algn="just">
              <a:buNone/>
              <a:defRPr/>
            </a:pPr>
            <a:r>
              <a:rPr lang="de-DE" sz="2000" dirty="0" smtClean="0"/>
              <a:t>Overall </a:t>
            </a:r>
            <a:r>
              <a:rPr lang="de-DE" sz="2000" dirty="0" err="1" smtClean="0"/>
              <a:t>Procedure</a:t>
            </a:r>
            <a:r>
              <a:rPr lang="de-DE" sz="2000" dirty="0"/>
              <a:t>: </a:t>
            </a:r>
          </a:p>
          <a:p>
            <a:pPr algn="just">
              <a:buNone/>
              <a:defRPr/>
            </a:pPr>
            <a:r>
              <a:rPr lang="de-DE" sz="2000" b="0" dirty="0"/>
              <a:t>Clean </a:t>
            </a:r>
            <a:r>
              <a:rPr lang="de-DE" sz="2000" b="0" dirty="0" err="1"/>
              <a:t>document</a:t>
            </a:r>
            <a:r>
              <a:rPr lang="de-DE" sz="2000" b="0" dirty="0"/>
              <a:t> </a:t>
            </a:r>
            <a:r>
              <a:rPr lang="de-DE" sz="2000" b="0" dirty="0" err="1"/>
              <a:t>from</a:t>
            </a:r>
            <a:r>
              <a:rPr lang="de-DE" sz="2000" b="0" dirty="0"/>
              <a:t> all </a:t>
            </a:r>
            <a:r>
              <a:rPr lang="de-DE" sz="2000" b="0" dirty="0" err="1"/>
              <a:t>previous</a:t>
            </a:r>
            <a:r>
              <a:rPr lang="de-DE" sz="2000" b="0" dirty="0"/>
              <a:t> </a:t>
            </a:r>
            <a:r>
              <a:rPr lang="de-DE" sz="2000" b="0" dirty="0" err="1"/>
              <a:t>changes</a:t>
            </a:r>
            <a:r>
              <a:rPr lang="de-DE" sz="2000" b="0" dirty="0"/>
              <a:t>. </a:t>
            </a:r>
            <a:r>
              <a:rPr lang="de-DE" sz="2000" b="0" dirty="0" err="1"/>
              <a:t>Then</a:t>
            </a:r>
            <a:r>
              <a:rPr lang="de-DE" sz="2000" b="0" dirty="0"/>
              <a:t> </a:t>
            </a:r>
            <a:r>
              <a:rPr lang="de-DE" sz="2000" b="0" dirty="0" err="1"/>
              <a:t>discuss</a:t>
            </a:r>
            <a:r>
              <a:rPr lang="de-DE" sz="2000" b="0" dirty="0"/>
              <a:t> </a:t>
            </a:r>
            <a:r>
              <a:rPr lang="de-DE" sz="2000" b="0" dirty="0" err="1"/>
              <a:t>technical</a:t>
            </a:r>
            <a:r>
              <a:rPr lang="de-DE" sz="2000" b="0" dirty="0"/>
              <a:t> </a:t>
            </a:r>
            <a:r>
              <a:rPr lang="de-DE" sz="2000" b="0" dirty="0" err="1"/>
              <a:t>items</a:t>
            </a:r>
            <a:r>
              <a:rPr lang="de-DE" sz="2000" b="0" dirty="0"/>
              <a:t> in </a:t>
            </a:r>
            <a:r>
              <a:rPr lang="de-DE" sz="2000" b="0" dirty="0" err="1"/>
              <a:t>the</a:t>
            </a:r>
            <a:r>
              <a:rPr lang="de-DE" sz="2000" b="0" dirty="0"/>
              <a:t> </a:t>
            </a:r>
            <a:r>
              <a:rPr lang="de-DE" sz="2000" b="0" dirty="0" err="1"/>
              <a:t>list</a:t>
            </a:r>
            <a:r>
              <a:rPr lang="de-DE" sz="2000" b="0" dirty="0"/>
              <a:t> </a:t>
            </a:r>
            <a:r>
              <a:rPr lang="de-DE" sz="2000" b="0" dirty="0" err="1"/>
              <a:t>and</a:t>
            </a:r>
            <a:r>
              <a:rPr lang="de-DE" sz="2000" b="0" dirty="0"/>
              <a:t> </a:t>
            </a:r>
            <a:r>
              <a:rPr lang="de-DE" sz="2000" b="0" dirty="0" err="1"/>
              <a:t>make</a:t>
            </a:r>
            <a:r>
              <a:rPr lang="de-DE" sz="2000" b="0" dirty="0"/>
              <a:t> </a:t>
            </a:r>
            <a:r>
              <a:rPr lang="de-DE" sz="2000" b="0" dirty="0" err="1"/>
              <a:t>changes</a:t>
            </a:r>
            <a:r>
              <a:rPr lang="de-DE" sz="2000" b="0" dirty="0"/>
              <a:t>. After </a:t>
            </a:r>
            <a:r>
              <a:rPr lang="de-DE" sz="2000" b="0" dirty="0" err="1"/>
              <a:t>changes</a:t>
            </a:r>
            <a:r>
              <a:rPr lang="de-DE" sz="2000" b="0" dirty="0"/>
              <a:t> </a:t>
            </a:r>
            <a:r>
              <a:rPr lang="de-DE" sz="2000" b="0" dirty="0" err="1"/>
              <a:t>are</a:t>
            </a:r>
            <a:r>
              <a:rPr lang="de-DE" sz="2000" b="0" dirty="0"/>
              <a:t> </a:t>
            </a:r>
            <a:r>
              <a:rPr lang="de-DE" sz="2000" b="0" dirty="0" err="1"/>
              <a:t>done</a:t>
            </a:r>
            <a:r>
              <a:rPr lang="de-DE" sz="2000" b="0" dirty="0"/>
              <a:t>, </a:t>
            </a:r>
            <a:r>
              <a:rPr lang="de-DE" sz="2000" b="0" dirty="0" err="1"/>
              <a:t>the</a:t>
            </a:r>
            <a:r>
              <a:rPr lang="de-DE" sz="2000" b="0" dirty="0"/>
              <a:t> </a:t>
            </a:r>
            <a:r>
              <a:rPr lang="de-DE" sz="2000" b="0" dirty="0" err="1"/>
              <a:t>document</a:t>
            </a:r>
            <a:r>
              <a:rPr lang="de-DE" sz="2000" b="0" dirty="0"/>
              <a:t> </a:t>
            </a:r>
            <a:r>
              <a:rPr lang="de-DE" sz="2000" b="0" dirty="0" err="1"/>
              <a:t>is</a:t>
            </a:r>
            <a:r>
              <a:rPr lang="de-DE" sz="2000" b="0" dirty="0"/>
              <a:t> </a:t>
            </a:r>
            <a:r>
              <a:rPr lang="de-DE" sz="2000" b="0" dirty="0" err="1"/>
              <a:t>closed</a:t>
            </a:r>
            <a:r>
              <a:rPr lang="de-DE" sz="2000" b="0" dirty="0"/>
              <a:t>. </a:t>
            </a:r>
          </a:p>
          <a:p>
            <a:pPr marL="342900" indent="-342900" algn="just">
              <a:defRPr/>
            </a:pPr>
            <a:endParaRPr lang="de-DE" sz="20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970943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PM1,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July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xxx in </a:t>
            </a:r>
            <a:r>
              <a:rPr lang="en-GB" altLang="en-US" dirty="0">
                <a:sym typeface="Wingdings" panose="05000000000000000000" pitchFamily="2" charset="2"/>
              </a:rPr>
              <a:t>the TG13 draft </a:t>
            </a:r>
            <a:r>
              <a:rPr lang="en-GB" altLang="en-US" dirty="0" smtClean="0">
                <a:sym typeface="Wingdings" panose="05000000000000000000" pitchFamily="2" charset="2"/>
              </a:rPr>
              <a:t>D5.0 </a:t>
            </a:r>
            <a:r>
              <a:rPr lang="en-GB" altLang="en-US" dirty="0">
                <a:sym typeface="Wingdings" panose="05000000000000000000" pitchFamily="2" charset="2"/>
              </a:rPr>
              <a:t>with </a:t>
            </a:r>
            <a:r>
              <a:rPr lang="en-GB" altLang="en-US" dirty="0" smtClean="0">
                <a:sym typeface="Wingdings" panose="05000000000000000000" pitchFamily="2" charset="2"/>
              </a:rPr>
              <a:t>the new text contained in doc. 15-19/</a:t>
            </a:r>
            <a:r>
              <a:rPr lang="en-GB" altLang="en-US" dirty="0" err="1" smtClean="0">
                <a:sym typeface="Wingdings" panose="05000000000000000000" pitchFamily="2" charset="2"/>
              </a:rPr>
              <a:t>xxxry</a:t>
            </a:r>
            <a:r>
              <a:rPr lang="en-GB" altLang="en-US" dirty="0" smtClean="0">
                <a:sym typeface="Wingdings" panose="05000000000000000000" pitchFamily="2" charset="2"/>
              </a:rPr>
              <a:t> when creating D6.0.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9 from draft D5.0 </a:t>
            </a:r>
            <a:r>
              <a:rPr lang="en-GB" altLang="en-US" dirty="0">
                <a:sym typeface="Wingdings" panose="05000000000000000000" pitchFamily="2" charset="2"/>
              </a:rPr>
              <a:t>when creating </a:t>
            </a:r>
            <a:r>
              <a:rPr lang="en-GB" altLang="en-US" dirty="0" smtClean="0">
                <a:sym typeface="Wingdings" panose="05000000000000000000" pitchFamily="2" charset="2"/>
              </a:rPr>
              <a:t>D6.0</a:t>
            </a:r>
            <a:endParaRPr lang="en-GB" altLang="en-US" dirty="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6.0 as contained </a:t>
            </a:r>
            <a:r>
              <a:rPr lang="en-US" altLang="en-US" dirty="0" smtClean="0"/>
              <a:t>in </a:t>
            </a:r>
            <a:r>
              <a:rPr lang="en-US" altLang="en-US" dirty="0"/>
              <a:t>doc. </a:t>
            </a:r>
            <a:r>
              <a:rPr lang="en-US" altLang="en-US" dirty="0" smtClean="0"/>
              <a:t>15-19/</a:t>
            </a:r>
            <a:r>
              <a:rPr lang="en-US" altLang="en-US" dirty="0" err="1" smtClean="0"/>
              <a:t>xxxxry</a:t>
            </a:r>
            <a:r>
              <a:rPr lang="en-US" altLang="en-US" dirty="0" smtClean="0"/>
              <a:t> into the new TG13 draft D7.0.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AM1, July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62623691"/>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Review D6.0, identify remaining TBDs</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remaining TBDs</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57347303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27726429"/>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 in doc. 15-17/0288r10</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Prepare motions for WG letter ballot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dirty="0"/>
              <a:t>Move that </a:t>
            </a:r>
            <a:r>
              <a:rPr lang="en-US" dirty="0" smtClean="0"/>
              <a:t>TG13 </a:t>
            </a:r>
            <a:r>
              <a:rPr lang="en-US" dirty="0"/>
              <a:t>formally request that the 802.15 WG </a:t>
            </a:r>
            <a:r>
              <a:rPr lang="en-US" dirty="0" smtClean="0"/>
              <a:t>starts </a:t>
            </a:r>
            <a:r>
              <a:rPr lang="en-US" dirty="0"/>
              <a:t>a WG Letter Ballot requesting approval of CA document </a:t>
            </a:r>
            <a:r>
              <a:rPr lang="en-US" dirty="0">
                <a:solidFill>
                  <a:srgbClr val="FF0000"/>
                </a:solidFill>
              </a:rPr>
              <a:t>[insert CA doc number]</a:t>
            </a:r>
            <a:r>
              <a:rPr lang="en-US" dirty="0"/>
              <a:t> and document </a:t>
            </a:r>
            <a:r>
              <a:rPr lang="en-US" dirty="0">
                <a:solidFill>
                  <a:srgbClr val="FF0000"/>
                </a:solidFill>
              </a:rPr>
              <a:t>P802-15-yz_Dxy</a:t>
            </a:r>
            <a:r>
              <a:rPr lang="en-US" dirty="0"/>
              <a:t> and to forward document </a:t>
            </a:r>
            <a:r>
              <a:rPr lang="en-US" dirty="0">
                <a:solidFill>
                  <a:srgbClr val="FF0000"/>
                </a:solidFill>
              </a:rPr>
              <a:t>P802-15-yz_Dxy</a:t>
            </a:r>
            <a:r>
              <a:rPr lang="en-US" dirty="0"/>
              <a:t>, to Standards Association </a:t>
            </a:r>
            <a:r>
              <a:rPr lang="en-US" dirty="0" smtClean="0"/>
              <a:t>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855868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t>Review </a:t>
            </a:r>
            <a:r>
              <a:rPr lang="de-DE" b="0" dirty="0" err="1" smtClean="0"/>
              <a:t>whole</a:t>
            </a:r>
            <a:r>
              <a:rPr lang="de-DE" b="0" dirty="0" smtClean="0"/>
              <a:t> </a:t>
            </a:r>
            <a:r>
              <a:rPr lang="de-DE" b="0" dirty="0" err="1" smtClean="0"/>
              <a:t>draft</a:t>
            </a:r>
            <a:endParaRPr lang="de-DE" b="0" dirty="0" smtClean="0"/>
          </a:p>
          <a:p>
            <a:pPr marL="342900" indent="-342900" algn="just">
              <a:buFont typeface="Arial" panose="020B0604020202020204" pitchFamily="34" charset="0"/>
              <a:buChar char="•"/>
              <a:defRPr/>
            </a:pPr>
            <a:r>
              <a:rPr lang="de-DE" b="0" dirty="0" smtClean="0"/>
              <a:t>Create </a:t>
            </a:r>
            <a:r>
              <a:rPr lang="de-DE" b="0" dirty="0" err="1" smtClean="0"/>
              <a:t>comments</a:t>
            </a:r>
            <a:r>
              <a:rPr lang="de-DE" b="0" dirty="0" smtClean="0"/>
              <a:t> </a:t>
            </a:r>
            <a:r>
              <a:rPr lang="de-DE" b="0" dirty="0" err="1" smtClean="0"/>
              <a:t>for</a:t>
            </a:r>
            <a:r>
              <a:rPr lang="de-DE" b="0" dirty="0" smtClean="0"/>
              <a:t> WGLB</a:t>
            </a:r>
          </a:p>
          <a:p>
            <a:pPr marL="342900" indent="-342900" algn="just">
              <a:buFont typeface="Arial" panose="020B0604020202020204" pitchFamily="34" charset="0"/>
              <a:buChar char="•"/>
              <a:defRPr/>
            </a:pPr>
            <a:r>
              <a:rPr lang="de-DE" b="0" dirty="0" err="1" smtClean="0"/>
              <a:t>Prepare</a:t>
            </a:r>
            <a:r>
              <a:rPr lang="de-DE" b="0" dirty="0" smtClean="0"/>
              <a:t> </a:t>
            </a:r>
            <a:r>
              <a:rPr lang="de-DE" b="0" dirty="0" err="1" smtClean="0"/>
              <a:t>comment</a:t>
            </a:r>
            <a:r>
              <a:rPr lang="de-DE" b="0" dirty="0" smtClean="0"/>
              <a:t> </a:t>
            </a:r>
            <a:r>
              <a:rPr lang="de-DE" b="0" dirty="0" err="1" smtClean="0"/>
              <a:t>resolution</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10:00-11:00 EST on comments</a:t>
            </a:r>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comments</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comments</a:t>
            </a:r>
          </a:p>
          <a:p>
            <a:pPr marL="808038" lvl="1" indent="-268288" algn="just">
              <a:buFont typeface="Arial" panose="020B0604020202020204" pitchFamily="34" charset="0"/>
              <a:buChar char="•"/>
              <a:defRPr/>
            </a:pPr>
            <a:r>
              <a:rPr lang="en-GB" altLang="en-US" sz="2400" dirty="0" smtClean="0"/>
              <a:t>September 10	10:00-11:00 </a:t>
            </a:r>
            <a:r>
              <a:rPr lang="en-GB" altLang="en-US" sz="2400" dirty="0"/>
              <a:t>EST on </a:t>
            </a:r>
            <a:r>
              <a:rPr lang="en-GB" altLang="en-US" sz="2400" dirty="0" smtClean="0"/>
              <a:t>comments</a:t>
            </a:r>
          </a:p>
          <a:p>
            <a:pPr algn="just">
              <a:buNone/>
              <a:defRPr/>
            </a:pPr>
            <a:endParaRPr lang="en-GB" altLang="en-US" dirty="0" smtClean="0"/>
          </a:p>
          <a:p>
            <a:pPr algn="just">
              <a:buNone/>
              <a:defRPr/>
            </a:pPr>
            <a:r>
              <a:rPr lang="en-GB" altLang="en-US" dirty="0" smtClean="0"/>
              <a:t>Moved by</a:t>
            </a:r>
          </a:p>
          <a:p>
            <a:pPr algn="just">
              <a:buNone/>
              <a:defRPr/>
            </a:pPr>
            <a:r>
              <a:rPr lang="en-GB" altLang="en-US" dirty="0" smtClean="0"/>
              <a:t>Seconded by</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Resolve</a:t>
            </a:r>
            <a:r>
              <a:rPr lang="de-DE" b="0" dirty="0" smtClean="0"/>
              <a:t> </a:t>
            </a:r>
            <a:r>
              <a:rPr lang="de-DE" b="0" dirty="0" err="1" smtClean="0"/>
              <a:t>comments</a:t>
            </a:r>
            <a:r>
              <a:rPr lang="de-DE" b="0" dirty="0" smtClean="0"/>
              <a:t> </a:t>
            </a:r>
            <a:r>
              <a:rPr lang="de-DE" b="0" dirty="0" err="1" smtClean="0"/>
              <a:t>from</a:t>
            </a:r>
            <a:r>
              <a:rPr lang="de-DE" b="0" dirty="0" smtClean="0"/>
              <a:t> WG LB</a:t>
            </a:r>
          </a:p>
          <a:p>
            <a:pPr marL="342900" indent="-342900" algn="just">
              <a:buFont typeface="Arial" panose="020B0604020202020204" pitchFamily="34" charset="0"/>
              <a:buChar char="•"/>
              <a:defRPr/>
            </a:pPr>
            <a:r>
              <a:rPr lang="de-DE" b="0" dirty="0" smtClean="0"/>
              <a:t>Create </a:t>
            </a:r>
            <a:r>
              <a:rPr lang="de-DE" b="0" dirty="0" err="1" smtClean="0"/>
              <a:t>Draft</a:t>
            </a:r>
            <a:r>
              <a:rPr lang="de-DE" b="0" dirty="0" smtClean="0"/>
              <a:t> 8.0</a:t>
            </a:r>
          </a:p>
          <a:p>
            <a:pPr marL="342900" indent="-342900" algn="just">
              <a:buFont typeface="Arial" panose="020B0604020202020204" pitchFamily="34" charset="0"/>
              <a:buChar char="•"/>
              <a:defRPr/>
            </a:pPr>
            <a:r>
              <a:rPr lang="de-DE" b="0" dirty="0" err="1" smtClean="0"/>
              <a:t>Submit</a:t>
            </a:r>
            <a:r>
              <a:rPr lang="de-DE" b="0" dirty="0" smtClean="0"/>
              <a:t> </a:t>
            </a:r>
            <a:r>
              <a:rPr lang="de-DE" b="0" dirty="0" err="1" smtClean="0"/>
              <a:t>to</a:t>
            </a:r>
            <a:r>
              <a:rPr lang="de-DE" b="0" dirty="0" smtClean="0"/>
              <a:t> </a:t>
            </a:r>
            <a:r>
              <a:rPr lang="de-DE" b="0" dirty="0" err="1" smtClean="0"/>
              <a:t>recirc</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5065922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TGbb#6</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strike="sngStrike" dirty="0" smtClean="0">
                          <a:solidFill>
                            <a:schemeClr val="tx1"/>
                          </a:solidFill>
                        </a:rPr>
                        <a:t>TGbb#5</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Atlanta</a:t>
            </a:r>
            <a:endParaRPr lang="de-DE" sz="2000" dirty="0"/>
          </a:p>
          <a:p>
            <a:pPr marL="342900" indent="-342900" algn="just">
              <a:buFont typeface="Arial" panose="020B0604020202020204" pitchFamily="34" charset="0"/>
              <a:buChar char="•"/>
              <a:defRPr/>
            </a:pPr>
            <a:r>
              <a:rPr lang="de-DE" sz="2000" dirty="0" err="1"/>
              <a:t>Resolve</a:t>
            </a:r>
            <a:r>
              <a:rPr lang="de-DE" sz="2000" dirty="0"/>
              <a:t> </a:t>
            </a:r>
            <a:r>
              <a:rPr lang="de-DE" sz="2000" dirty="0" err="1"/>
              <a:t>comments</a:t>
            </a:r>
            <a:r>
              <a:rPr lang="de-DE" sz="2000" dirty="0"/>
              <a:t> </a:t>
            </a:r>
            <a:r>
              <a:rPr lang="de-DE" sz="2000" dirty="0" err="1"/>
              <a:t>against</a:t>
            </a:r>
            <a:r>
              <a:rPr lang="de-DE" sz="2000" dirty="0"/>
              <a:t> </a:t>
            </a:r>
            <a:r>
              <a:rPr lang="de-DE" sz="2000" dirty="0" smtClean="0"/>
              <a:t>D5.0</a:t>
            </a:r>
            <a:endParaRPr lang="de-DE" sz="2000" dirty="0"/>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err="1" smtClean="0"/>
              <a:t>Clause</a:t>
            </a:r>
            <a:r>
              <a:rPr lang="de-DE" sz="1800" dirty="0" smtClean="0"/>
              <a:t> 4: </a:t>
            </a:r>
            <a:r>
              <a:rPr lang="de-DE" sz="1800" dirty="0">
                <a:solidFill>
                  <a:schemeClr val="bg1">
                    <a:lumMod val="85000"/>
                  </a:schemeClr>
                </a:solidFill>
              </a:rPr>
              <a:t>MAC </a:t>
            </a:r>
            <a:r>
              <a:rPr lang="de-DE" sz="1800" dirty="0" err="1">
                <a:solidFill>
                  <a:schemeClr val="bg1">
                    <a:lumMod val="85000"/>
                  </a:schemeClr>
                </a:solidFill>
              </a:rPr>
              <a:t>text</a:t>
            </a:r>
            <a:r>
              <a:rPr lang="de-DE" sz="1800" dirty="0">
                <a:solidFill>
                  <a:schemeClr val="bg1">
                    <a:lumMod val="85000"/>
                  </a:schemeClr>
                </a:solidFill>
              </a:rPr>
              <a:t> </a:t>
            </a:r>
            <a:r>
              <a:rPr lang="de-DE" sz="1800" dirty="0" err="1">
                <a:solidFill>
                  <a:schemeClr val="bg1">
                    <a:lumMod val="85000"/>
                  </a:schemeClr>
                </a:solidFill>
              </a:rPr>
              <a:t>t.b.d</a:t>
            </a:r>
            <a:r>
              <a:rPr lang="de-DE" sz="1800" dirty="0">
                <a:solidFill>
                  <a:schemeClr val="bg1">
                    <a:lumMod val="85000"/>
                  </a:schemeClr>
                </a:solidFill>
              </a:rPr>
              <a:t>. </a:t>
            </a:r>
            <a:endParaRPr lang="de-DE" sz="1800" dirty="0" smtClean="0">
              <a:solidFill>
                <a:schemeClr val="bg1">
                  <a:lumMod val="85000"/>
                </a:schemeClr>
              </a:solidFill>
            </a:endParaRPr>
          </a:p>
          <a:p>
            <a:pPr marL="1085850" lvl="1" indent="-342900" algn="just">
              <a:buFont typeface="Arial" panose="020B0604020202020204" pitchFamily="34" charset="0"/>
              <a:buChar char="•"/>
              <a:defRPr/>
            </a:pPr>
            <a:r>
              <a:rPr lang="de-DE" sz="1800" dirty="0" err="1"/>
              <a:t>Clause</a:t>
            </a:r>
            <a:r>
              <a:rPr lang="de-DE" sz="1800" dirty="0"/>
              <a:t> 5</a:t>
            </a:r>
            <a:r>
              <a:rPr lang="de-DE" sz="1800" dirty="0" smtClean="0"/>
              <a:t>: </a:t>
            </a:r>
            <a:r>
              <a:rPr lang="de-DE" sz="1800" dirty="0" err="1" smtClean="0">
                <a:solidFill>
                  <a:schemeClr val="bg1">
                    <a:lumMod val="85000"/>
                  </a:schemeClr>
                </a:solidFill>
              </a:rPr>
              <a:t>stable</a:t>
            </a:r>
            <a:r>
              <a:rPr lang="de-DE" sz="1800" dirty="0">
                <a:solidFill>
                  <a:schemeClr val="bg1">
                    <a:lumMod val="85000"/>
                  </a:schemeClr>
                </a:solidFill>
              </a:rPr>
              <a:t>, </a:t>
            </a:r>
            <a:r>
              <a:rPr lang="de-DE" sz="1800" dirty="0" err="1" smtClean="0">
                <a:solidFill>
                  <a:schemeClr val="bg1">
                    <a:lumMod val="85000"/>
                  </a:schemeClr>
                </a:solidFill>
              </a:rPr>
              <a:t>details</a:t>
            </a:r>
            <a:r>
              <a:rPr lang="de-DE" sz="1800" dirty="0" smtClean="0">
                <a:solidFill>
                  <a:schemeClr val="bg1">
                    <a:lumMod val="85000"/>
                  </a:schemeClr>
                </a:solidFill>
              </a:rPr>
              <a:t> </a:t>
            </a:r>
            <a:r>
              <a:rPr lang="de-DE" sz="1800" dirty="0" err="1">
                <a:solidFill>
                  <a:schemeClr val="bg1">
                    <a:lumMod val="85000"/>
                  </a:schemeClr>
                </a:solidFill>
              </a:rPr>
              <a:t>under</a:t>
            </a:r>
            <a:r>
              <a:rPr lang="de-DE" sz="1800" dirty="0">
                <a:solidFill>
                  <a:schemeClr val="bg1">
                    <a:lumMod val="85000"/>
                  </a:schemeClr>
                </a:solidFill>
              </a:rPr>
              <a:t> </a:t>
            </a:r>
            <a:r>
              <a:rPr lang="de-DE" sz="1800" dirty="0" err="1">
                <a:solidFill>
                  <a:schemeClr val="bg1">
                    <a:lumMod val="85000"/>
                  </a:schemeClr>
                </a:solidFill>
              </a:rPr>
              <a:t>discussion</a:t>
            </a:r>
            <a:endParaRPr lang="de-DE" sz="1800" dirty="0" smtClean="0">
              <a:solidFill>
                <a:schemeClr val="bg1">
                  <a:lumMod val="85000"/>
                </a:schemeClr>
              </a:solidFill>
            </a:endParaRPr>
          </a:p>
          <a:p>
            <a:pPr marL="1085850" lvl="1" indent="-342900" algn="just">
              <a:buFont typeface="Arial" panose="020B0604020202020204" pitchFamily="34" charset="0"/>
              <a:buChar char="•"/>
              <a:defRPr/>
            </a:pPr>
            <a:r>
              <a:rPr lang="de-DE" sz="1800" dirty="0" err="1"/>
              <a:t>Clause</a:t>
            </a:r>
            <a:r>
              <a:rPr lang="de-DE" sz="1800" dirty="0"/>
              <a:t> 6</a:t>
            </a:r>
            <a:r>
              <a:rPr lang="de-DE" sz="1800" dirty="0" smtClean="0"/>
              <a:t>: </a:t>
            </a:r>
            <a:r>
              <a:rPr lang="de-DE" sz="1800" dirty="0" err="1" smtClean="0">
                <a:solidFill>
                  <a:schemeClr val="bg1">
                    <a:lumMod val="85000"/>
                  </a:schemeClr>
                </a:solidFill>
              </a:rPr>
              <a:t>stable</a:t>
            </a:r>
            <a:r>
              <a:rPr lang="de-DE" sz="1800" dirty="0">
                <a:solidFill>
                  <a:schemeClr val="bg1">
                    <a:lumMod val="85000"/>
                  </a:schemeClr>
                </a:solidFill>
              </a:rPr>
              <a:t>, </a:t>
            </a:r>
            <a:r>
              <a:rPr lang="de-DE" sz="1800" dirty="0" err="1" smtClean="0">
                <a:solidFill>
                  <a:schemeClr val="bg1">
                    <a:lumMod val="85000"/>
                  </a:schemeClr>
                </a:solidFill>
              </a:rPr>
              <a:t>details</a:t>
            </a:r>
            <a:r>
              <a:rPr lang="de-DE" sz="1800" dirty="0" smtClean="0">
                <a:solidFill>
                  <a:schemeClr val="bg1">
                    <a:lumMod val="85000"/>
                  </a:schemeClr>
                </a:solidFill>
              </a:rPr>
              <a:t> </a:t>
            </a:r>
            <a:r>
              <a:rPr lang="de-DE" sz="1800" dirty="0" err="1">
                <a:solidFill>
                  <a:schemeClr val="bg1">
                    <a:lumMod val="85000"/>
                  </a:schemeClr>
                </a:solidFill>
              </a:rPr>
              <a:t>under</a:t>
            </a:r>
            <a:r>
              <a:rPr lang="de-DE" sz="1800" dirty="0">
                <a:solidFill>
                  <a:schemeClr val="bg1">
                    <a:lumMod val="85000"/>
                  </a:schemeClr>
                </a:solidFill>
              </a:rPr>
              <a:t> </a:t>
            </a:r>
            <a:r>
              <a:rPr lang="de-DE" sz="1800" dirty="0" err="1">
                <a:solidFill>
                  <a:schemeClr val="bg1">
                    <a:lumMod val="85000"/>
                  </a:schemeClr>
                </a:solidFill>
              </a:rPr>
              <a:t>discussion</a:t>
            </a:r>
            <a:endParaRPr lang="de-DE" sz="1800" dirty="0" smtClean="0">
              <a:solidFill>
                <a:schemeClr val="bg1">
                  <a:lumMod val="85000"/>
                </a:schemeClr>
              </a:solidFill>
            </a:endParaRPr>
          </a:p>
          <a:p>
            <a:pPr marL="1085850" lvl="1" indent="-342900" algn="just">
              <a:buFont typeface="Arial" panose="020B0604020202020204" pitchFamily="34" charset="0"/>
              <a:buChar char="•"/>
              <a:defRPr/>
            </a:pPr>
            <a:r>
              <a:rPr lang="de-DE" sz="1800" dirty="0" err="1"/>
              <a:t>Clause</a:t>
            </a:r>
            <a:r>
              <a:rPr lang="de-DE" sz="1800" dirty="0"/>
              <a:t> 7</a:t>
            </a:r>
            <a:r>
              <a:rPr lang="de-DE" sz="1800" dirty="0" smtClean="0"/>
              <a:t>: </a:t>
            </a:r>
            <a:r>
              <a:rPr lang="de-DE" sz="1800" dirty="0" err="1" smtClean="0">
                <a:solidFill>
                  <a:schemeClr val="bg1">
                    <a:lumMod val="85000"/>
                  </a:schemeClr>
                </a:solidFill>
              </a:rPr>
              <a:t>new</a:t>
            </a:r>
            <a:r>
              <a:rPr lang="de-DE" sz="1800" dirty="0" smtClean="0">
                <a:solidFill>
                  <a:schemeClr val="bg1">
                    <a:lumMod val="85000"/>
                  </a:schemeClr>
                </a:solidFill>
              </a:rPr>
              <a:t> </a:t>
            </a:r>
            <a:r>
              <a:rPr lang="de-DE" sz="1800" dirty="0" err="1" smtClean="0">
                <a:solidFill>
                  <a:schemeClr val="bg1">
                    <a:lumMod val="85000"/>
                  </a:schemeClr>
                </a:solidFill>
              </a:rPr>
              <a:t>text</a:t>
            </a:r>
            <a:r>
              <a:rPr lang="de-DE" sz="1800" dirty="0" smtClean="0"/>
              <a:t> </a:t>
            </a:r>
          </a:p>
          <a:p>
            <a:pPr marL="1085850" lvl="1" indent="-342900" algn="just">
              <a:buFont typeface="Arial" panose="020B0604020202020204" pitchFamily="34" charset="0"/>
              <a:buChar char="•"/>
              <a:defRPr/>
            </a:pPr>
            <a:r>
              <a:rPr lang="de-DE" sz="1800" dirty="0" err="1" smtClean="0"/>
              <a:t>Clause</a:t>
            </a:r>
            <a:r>
              <a:rPr lang="de-DE" sz="1800" dirty="0" smtClean="0"/>
              <a:t> 8: </a:t>
            </a:r>
            <a:r>
              <a:rPr lang="de-DE" sz="1800" dirty="0" err="1" smtClean="0">
                <a:solidFill>
                  <a:schemeClr val="bg1">
                    <a:lumMod val="85000"/>
                  </a:schemeClr>
                </a:solidFill>
              </a:rPr>
              <a:t>postponed</a:t>
            </a:r>
            <a:endParaRPr lang="de-DE" sz="1800" dirty="0" smtClean="0">
              <a:solidFill>
                <a:schemeClr val="bg1">
                  <a:lumMod val="85000"/>
                </a:schemeClr>
              </a:solidFill>
            </a:endParaRPr>
          </a:p>
          <a:p>
            <a:pPr marL="1085850" lvl="1" indent="-342900" algn="just">
              <a:buFont typeface="Arial" panose="020B0604020202020204" pitchFamily="34" charset="0"/>
              <a:buChar char="•"/>
              <a:defRPr/>
            </a:pPr>
            <a:r>
              <a:rPr lang="de-DE" sz="1800" dirty="0" err="1" smtClean="0"/>
              <a:t>Clause</a:t>
            </a:r>
            <a:r>
              <a:rPr lang="de-DE" sz="1800" dirty="0" smtClean="0"/>
              <a:t> 9: </a:t>
            </a:r>
            <a:r>
              <a:rPr lang="de-DE" sz="1800" dirty="0" err="1" smtClean="0">
                <a:solidFill>
                  <a:schemeClr val="bg1">
                    <a:lumMod val="85000"/>
                  </a:schemeClr>
                </a:solidFill>
              </a:rPr>
              <a:t>revised</a:t>
            </a:r>
            <a:endParaRPr lang="de-DE" sz="1800" dirty="0" smtClean="0">
              <a:solidFill>
                <a:schemeClr val="bg1">
                  <a:lumMod val="85000"/>
                </a:schemeClr>
              </a:solidFill>
            </a:endParaRPr>
          </a:p>
          <a:p>
            <a:pPr marL="1085850" lvl="1" indent="-342900" algn="just">
              <a:buFont typeface="Arial" panose="020B0604020202020204" pitchFamily="34" charset="0"/>
              <a:buChar char="•"/>
              <a:defRPr/>
            </a:pPr>
            <a:r>
              <a:rPr lang="de-DE" sz="1800" dirty="0" err="1" smtClean="0"/>
              <a:t>Clause</a:t>
            </a:r>
            <a:r>
              <a:rPr lang="de-DE" sz="1800" dirty="0" smtClean="0"/>
              <a:t> 10</a:t>
            </a:r>
          </a:p>
          <a:p>
            <a:pPr marL="1085850" lvl="1" indent="-342900" algn="just">
              <a:buFont typeface="Arial" panose="020B0604020202020204" pitchFamily="34" charset="0"/>
              <a:buChar char="•"/>
              <a:defRPr/>
            </a:pPr>
            <a:r>
              <a:rPr lang="de-DE" sz="1800" dirty="0" err="1" smtClean="0"/>
              <a:t>Clause</a:t>
            </a:r>
            <a:r>
              <a:rPr lang="de-DE" sz="1800" dirty="0" smtClean="0"/>
              <a:t> 11 </a:t>
            </a:r>
          </a:p>
          <a:p>
            <a:pPr marL="1085850" lvl="1" indent="-342900" algn="just">
              <a:buFont typeface="Arial" panose="020B0604020202020204" pitchFamily="34" charset="0"/>
              <a:buChar char="•"/>
              <a:defRPr/>
            </a:pPr>
            <a:r>
              <a:rPr lang="de-DE" sz="1800" dirty="0" err="1" smtClean="0"/>
              <a:t>Clause</a:t>
            </a:r>
            <a:r>
              <a:rPr lang="de-DE" sz="1800" dirty="0" smtClean="0"/>
              <a:t> 12</a:t>
            </a:r>
            <a:endParaRPr lang="de-DE" sz="1800" dirty="0" smtClean="0"/>
          </a:p>
          <a:p>
            <a:pPr marL="342900" indent="-342900" algn="just">
              <a:buFont typeface="Arial" panose="020B0604020202020204" pitchFamily="34" charset="0"/>
              <a:buChar char="•"/>
              <a:defRPr/>
            </a:pPr>
            <a:r>
              <a:rPr lang="de-DE" sz="2000" dirty="0" err="1" smtClean="0"/>
              <a:t>Discuss</a:t>
            </a:r>
            <a:r>
              <a:rPr lang="de-DE" sz="2000" dirty="0" smtClean="0"/>
              <a:t> CA </a:t>
            </a:r>
            <a:r>
              <a:rPr lang="de-DE" sz="2000" dirty="0" err="1" smtClean="0"/>
              <a:t>document</a:t>
            </a:r>
            <a:endParaRPr lang="de-DE" sz="2000" dirty="0" smtClean="0"/>
          </a:p>
          <a:p>
            <a:pPr marL="342900" indent="-342900" algn="just">
              <a:buFont typeface="Arial" panose="020B0604020202020204" pitchFamily="34" charset="0"/>
              <a:buChar char="•"/>
              <a:defRPr/>
            </a:pPr>
            <a:r>
              <a:rPr lang="de-DE" sz="2000" dirty="0" err="1" smtClean="0"/>
              <a:t>Submit</a:t>
            </a:r>
            <a:r>
              <a:rPr lang="de-DE" sz="2000" dirty="0" smtClean="0"/>
              <a:t> </a:t>
            </a:r>
            <a:r>
              <a:rPr lang="de-DE" sz="2000" dirty="0" err="1" smtClean="0"/>
              <a:t>draft</a:t>
            </a:r>
            <a:r>
              <a:rPr lang="de-DE" sz="2000" dirty="0" smtClean="0"/>
              <a:t> </a:t>
            </a:r>
            <a:r>
              <a:rPr lang="de-DE" sz="2000" dirty="0" err="1" smtClean="0"/>
              <a:t>to</a:t>
            </a:r>
            <a:r>
              <a:rPr lang="de-DE" sz="2000" dirty="0" smtClean="0"/>
              <a:t> WG </a:t>
            </a:r>
            <a:r>
              <a:rPr lang="de-DE" sz="2000" dirty="0" err="1" smtClean="0"/>
              <a:t>letter</a:t>
            </a:r>
            <a:r>
              <a:rPr lang="de-DE" sz="2000" dirty="0" smtClean="0"/>
              <a:t> </a:t>
            </a:r>
            <a:r>
              <a:rPr lang="de-DE" sz="2000" dirty="0" err="1" smtClean="0"/>
              <a:t>ballot</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July 15,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07934633"/>
              </p:ext>
            </p:extLst>
          </p:nvPr>
        </p:nvGraphicFramePr>
        <p:xfrm>
          <a:off x="838200" y="2286000"/>
          <a:ext cx="8077200" cy="33458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15-19/0274r1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4-9,</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2137</Words>
  <Application>Microsoft Office PowerPoint</Application>
  <PresentationFormat>Bildschirmpräsentation (4:3)</PresentationFormat>
  <Paragraphs>550</Paragraphs>
  <Slides>31</Slides>
  <Notes>30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39"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5165</cp:revision>
  <cp:lastPrinted>2014-11-04T15:04:57Z</cp:lastPrinted>
  <dcterms:created xsi:type="dcterms:W3CDTF">2007-04-17T18:10:23Z</dcterms:created>
  <dcterms:modified xsi:type="dcterms:W3CDTF">2019-07-16T11:59:02Z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