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23" r:id="rId14"/>
    <p:sldId id="833" r:id="rId15"/>
    <p:sldId id="718" r:id="rId16"/>
    <p:sldId id="790" r:id="rId17"/>
    <p:sldId id="825" r:id="rId18"/>
    <p:sldId id="827" r:id="rId19"/>
    <p:sldId id="817" r:id="rId20"/>
    <p:sldId id="812" r:id="rId21"/>
    <p:sldId id="774" r:id="rId22"/>
    <p:sldId id="828" r:id="rId23"/>
    <p:sldId id="829" r:id="rId24"/>
    <p:sldId id="830" r:id="rId25"/>
    <p:sldId id="83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129" d="100"/>
          <a:sy n="129" d="100"/>
        </p:scale>
        <p:origin x="1670" y="9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21835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21</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-0274-00-0013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2019 </a:t>
            </a:r>
            <a:r>
              <a:rPr lang="en-US" altLang="en-US" sz="3000" dirty="0" smtClean="0"/>
              <a:t>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2019-07-12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28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15-19/0274r1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in doc. </a:t>
            </a:r>
            <a:r>
              <a:rPr lang="en-GB" altLang="en-US" dirty="0" smtClean="0">
                <a:sym typeface="Wingdings" panose="05000000000000000000" pitchFamily="2" charset="2"/>
              </a:rPr>
              <a:t>15-19/0248r0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in doc. </a:t>
            </a:r>
            <a:r>
              <a:rPr lang="en-GB" altLang="en-US" dirty="0" smtClean="0">
                <a:sym typeface="Wingdings" panose="05000000000000000000" pitchFamily="2" charset="2"/>
              </a:rPr>
              <a:t>15-19/0xxxr0.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a:t>
            </a:r>
            <a:r>
              <a:rPr lang="en-US" altLang="en-US" sz="3600" dirty="0" smtClean="0"/>
              <a:t>4-9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dirty="0" err="1" smtClean="0"/>
              <a:t>Clause</a:t>
            </a:r>
            <a:r>
              <a:rPr lang="de-DE" dirty="0" smtClean="0"/>
              <a:t> </a:t>
            </a:r>
            <a:r>
              <a:rPr lang="de-DE" dirty="0"/>
              <a:t>4: MAC </a:t>
            </a:r>
            <a:r>
              <a:rPr lang="de-DE" dirty="0" err="1"/>
              <a:t>text</a:t>
            </a:r>
            <a:r>
              <a:rPr lang="de-DE" dirty="0"/>
              <a:t> </a:t>
            </a:r>
            <a:r>
              <a:rPr lang="de-DE" dirty="0" err="1"/>
              <a:t>t.b.d</a:t>
            </a:r>
            <a:r>
              <a:rPr lang="de-DE" dirty="0"/>
              <a:t>. </a:t>
            </a:r>
          </a:p>
          <a:p>
            <a:pPr marL="342900" indent="-342900" algn="just">
              <a:buFont typeface="Arial" panose="020B0604020202020204" pitchFamily="34" charset="0"/>
              <a:buChar char="•"/>
              <a:defRPr/>
            </a:pPr>
            <a:r>
              <a:rPr lang="de-DE" dirty="0" err="1"/>
              <a:t>Clause</a:t>
            </a:r>
            <a:r>
              <a:rPr lang="de-DE" dirty="0"/>
              <a:t> 5: </a:t>
            </a:r>
            <a:r>
              <a:rPr lang="de-DE" dirty="0" err="1"/>
              <a:t>stable</a:t>
            </a:r>
            <a:r>
              <a:rPr lang="de-DE" dirty="0"/>
              <a:t>, </a:t>
            </a:r>
            <a:r>
              <a:rPr lang="de-DE" dirty="0" err="1"/>
              <a:t>details</a:t>
            </a:r>
            <a:r>
              <a:rPr lang="de-DE" dirty="0"/>
              <a:t> </a:t>
            </a:r>
            <a:r>
              <a:rPr lang="de-DE" dirty="0" err="1"/>
              <a:t>under</a:t>
            </a:r>
            <a:r>
              <a:rPr lang="de-DE" dirty="0"/>
              <a:t> </a:t>
            </a:r>
            <a:r>
              <a:rPr lang="de-DE" dirty="0" err="1"/>
              <a:t>discussion</a:t>
            </a:r>
            <a:endParaRPr lang="de-DE" dirty="0"/>
          </a:p>
          <a:p>
            <a:pPr marL="342900" indent="-342900" algn="just">
              <a:buFont typeface="Arial" panose="020B0604020202020204" pitchFamily="34" charset="0"/>
              <a:buChar char="•"/>
              <a:defRPr/>
            </a:pPr>
            <a:r>
              <a:rPr lang="de-DE" dirty="0" err="1"/>
              <a:t>Clause</a:t>
            </a:r>
            <a:r>
              <a:rPr lang="de-DE" dirty="0"/>
              <a:t> 6: </a:t>
            </a:r>
            <a:r>
              <a:rPr lang="de-DE" dirty="0" err="1"/>
              <a:t>stable</a:t>
            </a:r>
            <a:r>
              <a:rPr lang="de-DE" dirty="0"/>
              <a:t>, </a:t>
            </a:r>
            <a:r>
              <a:rPr lang="de-DE" dirty="0" err="1"/>
              <a:t>details</a:t>
            </a:r>
            <a:r>
              <a:rPr lang="de-DE" dirty="0"/>
              <a:t> </a:t>
            </a:r>
            <a:r>
              <a:rPr lang="de-DE" dirty="0" err="1"/>
              <a:t>under</a:t>
            </a:r>
            <a:r>
              <a:rPr lang="de-DE" dirty="0"/>
              <a:t> </a:t>
            </a:r>
            <a:r>
              <a:rPr lang="de-DE" dirty="0" err="1"/>
              <a:t>discussion</a:t>
            </a:r>
            <a:endParaRPr lang="de-DE" dirty="0"/>
          </a:p>
          <a:p>
            <a:pPr marL="342900" indent="-342900" algn="just">
              <a:buFont typeface="Arial" panose="020B0604020202020204" pitchFamily="34" charset="0"/>
              <a:buChar char="•"/>
              <a:defRPr/>
            </a:pPr>
            <a:r>
              <a:rPr lang="de-DE" dirty="0" err="1"/>
              <a:t>Clause</a:t>
            </a:r>
            <a:r>
              <a:rPr lang="de-DE" dirty="0"/>
              <a:t> 7: </a:t>
            </a:r>
            <a:r>
              <a:rPr lang="de-DE" dirty="0" err="1"/>
              <a:t>new</a:t>
            </a:r>
            <a:r>
              <a:rPr lang="de-DE" dirty="0"/>
              <a:t> </a:t>
            </a:r>
            <a:r>
              <a:rPr lang="de-DE" dirty="0" err="1"/>
              <a:t>text</a:t>
            </a:r>
            <a:r>
              <a:rPr lang="de-DE" dirty="0"/>
              <a:t>, </a:t>
            </a:r>
          </a:p>
          <a:p>
            <a:pPr marL="342900" indent="-342900" algn="just">
              <a:buFont typeface="Arial" panose="020B0604020202020204" pitchFamily="34" charset="0"/>
              <a:buChar char="•"/>
              <a:defRPr/>
            </a:pPr>
            <a:r>
              <a:rPr lang="de-DE" dirty="0" err="1"/>
              <a:t>Clause</a:t>
            </a:r>
            <a:r>
              <a:rPr lang="de-DE" dirty="0"/>
              <a:t> 8: </a:t>
            </a:r>
            <a:r>
              <a:rPr lang="de-DE" dirty="0" err="1"/>
              <a:t>postponed</a:t>
            </a:r>
            <a:endParaRPr lang="de-DE" dirty="0"/>
          </a:p>
          <a:p>
            <a:pPr marL="342900" indent="-342900" algn="just">
              <a:buFont typeface="Arial" panose="020B0604020202020204" pitchFamily="34" charset="0"/>
              <a:buChar char="•"/>
              <a:defRPr/>
            </a:pPr>
            <a:r>
              <a:rPr lang="de-DE" dirty="0" err="1"/>
              <a:t>Clause</a:t>
            </a:r>
            <a:r>
              <a:rPr lang="de-DE" dirty="0"/>
              <a:t> 9: </a:t>
            </a:r>
            <a:r>
              <a:rPr lang="de-DE" dirty="0" err="1"/>
              <a:t>revised</a:t>
            </a:r>
            <a:endParaRPr lang="de-DE" dirty="0"/>
          </a:p>
          <a:p>
            <a:pPr marL="342900" indent="-342900" algn="just">
              <a:buFont typeface="Arial" panose="020B0604020202020204" pitchFamily="34" charset="0"/>
              <a:buChar char="•"/>
              <a:defRPr/>
            </a:pPr>
            <a:endParaRPr lang="de-DE" sz="28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dirty="0" smtClean="0"/>
              <a:t>….</a:t>
            </a:r>
            <a:endParaRPr lang="de-DE" dirty="0"/>
          </a:p>
          <a:p>
            <a:pPr marL="342900" indent="-342900" algn="just">
              <a:buFont typeface="Arial" panose="020B0604020202020204" pitchFamily="34" charset="0"/>
              <a:buChar char="•"/>
              <a:defRPr/>
            </a:pPr>
            <a:endParaRPr lang="de-DE" sz="28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363362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t>
            </a:r>
            <a:r>
              <a:rPr lang="en-US" altLang="en-US" sz="3600" dirty="0" smtClean="0"/>
              <a:t>PM1</a:t>
            </a:r>
            <a:r>
              <a:rPr lang="en-US" altLang="en-US" sz="3600" dirty="0" smtClean="0"/>
              <a:t>, </a:t>
            </a:r>
            <a:r>
              <a:rPr lang="en-US" altLang="en-US" sz="3600" dirty="0" smtClean="0"/>
              <a:t>July 16,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5312024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a:t>
            </a:r>
            <a:r>
              <a:rPr lang="en-US" altLang="en-US" sz="3600" dirty="0"/>
              <a:t>P</a:t>
            </a:r>
            <a:r>
              <a:rPr lang="en-US" altLang="en-US" sz="3600" dirty="0" smtClean="0"/>
              <a:t>M1, </a:t>
            </a:r>
            <a:r>
              <a:rPr lang="en-US" altLang="en-US" sz="3600" dirty="0" smtClean="0"/>
              <a:t>July 17,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95589824"/>
              </p:ext>
            </p:extLst>
          </p:nvPr>
        </p:nvGraphicFramePr>
        <p:xfrm>
          <a:off x="559401" y="2362200"/>
          <a:ext cx="8229600" cy="182814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TDBs</a:t>
                      </a:r>
                      <a:endParaRPr lang="en-GB" altLang="en-US" sz="1800" dirty="0" smtClean="0"/>
                    </a:p>
                  </a:txBody>
                  <a:tcPr marT="45654" marB="45654"/>
                </a:tc>
                <a:tc>
                  <a:txBody>
                    <a:bodyPr/>
                    <a:lstStyle/>
                    <a:p>
                      <a:r>
                        <a:rPr lang="en-US" sz="1800" dirty="0" smtClean="0"/>
                        <a:t>110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clauses </a:t>
            </a:r>
            <a:r>
              <a:rPr lang="en-GB" altLang="en-US" dirty="0" smtClean="0">
                <a:sym typeface="Wingdings" panose="05000000000000000000" pitchFamily="2" charset="2"/>
              </a:rPr>
              <a:t>xxx in </a:t>
            </a:r>
            <a:r>
              <a:rPr lang="en-GB" altLang="en-US" dirty="0">
                <a:sym typeface="Wingdings" panose="05000000000000000000" pitchFamily="2" charset="2"/>
              </a:rPr>
              <a:t>the TG13 draft </a:t>
            </a:r>
            <a:r>
              <a:rPr lang="en-GB" altLang="en-US" dirty="0" smtClean="0">
                <a:sym typeface="Wingdings" panose="05000000000000000000" pitchFamily="2" charset="2"/>
              </a:rPr>
              <a:t>D5.0 </a:t>
            </a:r>
            <a:r>
              <a:rPr lang="en-GB" altLang="en-US" dirty="0">
                <a:sym typeface="Wingdings" panose="05000000000000000000" pitchFamily="2" charset="2"/>
              </a:rPr>
              <a:t>with </a:t>
            </a:r>
            <a:r>
              <a:rPr lang="en-GB" altLang="en-US" dirty="0" smtClean="0">
                <a:sym typeface="Wingdings" panose="05000000000000000000" pitchFamily="2" charset="2"/>
              </a:rPr>
              <a:t>the new text contained in doc. </a:t>
            </a:r>
            <a:r>
              <a:rPr lang="en-GB" altLang="en-US" dirty="0" smtClean="0">
                <a:sym typeface="Wingdings" panose="05000000000000000000" pitchFamily="2" charset="2"/>
              </a:rPr>
              <a:t>15-19/</a:t>
            </a:r>
            <a:r>
              <a:rPr lang="en-GB" altLang="en-US" dirty="0" err="1" smtClean="0">
                <a:sym typeface="Wingdings" panose="05000000000000000000" pitchFamily="2" charset="2"/>
              </a:rPr>
              <a:t>xxxry</a:t>
            </a:r>
            <a:r>
              <a:rPr lang="en-GB" altLang="en-US" dirty="0" smtClean="0">
                <a:sym typeface="Wingdings" panose="05000000000000000000" pitchFamily="2" charset="2"/>
              </a:rPr>
              <a:t> when </a:t>
            </a:r>
            <a:r>
              <a:rPr lang="en-GB" altLang="en-US" dirty="0" smtClean="0">
                <a:sym typeface="Wingdings" panose="05000000000000000000" pitchFamily="2" charset="2"/>
              </a:rPr>
              <a:t>creating </a:t>
            </a:r>
            <a:r>
              <a:rPr lang="en-GB" altLang="en-US" dirty="0" smtClean="0">
                <a:sym typeface="Wingdings" panose="05000000000000000000" pitchFamily="2" charset="2"/>
              </a:rPr>
              <a:t>D6.0.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Remove clause </a:t>
            </a:r>
            <a:r>
              <a:rPr lang="en-GB" altLang="en-US" dirty="0" smtClean="0">
                <a:sym typeface="Wingdings" panose="05000000000000000000" pitchFamily="2" charset="2"/>
              </a:rPr>
              <a:t>9 </a:t>
            </a:r>
            <a:r>
              <a:rPr lang="en-GB" altLang="en-US" dirty="0" smtClean="0">
                <a:sym typeface="Wingdings" panose="05000000000000000000" pitchFamily="2" charset="2"/>
              </a:rPr>
              <a:t>from draft </a:t>
            </a:r>
            <a:r>
              <a:rPr lang="en-GB" altLang="en-US" dirty="0" smtClean="0">
                <a:sym typeface="Wingdings" panose="05000000000000000000" pitchFamily="2" charset="2"/>
              </a:rPr>
              <a:t>D5.0 </a:t>
            </a:r>
            <a:r>
              <a:rPr lang="en-GB" altLang="en-US" dirty="0">
                <a:sym typeface="Wingdings" panose="05000000000000000000" pitchFamily="2" charset="2"/>
              </a:rPr>
              <a:t>when creating </a:t>
            </a:r>
            <a:r>
              <a:rPr lang="en-GB" altLang="en-US" dirty="0" smtClean="0">
                <a:sym typeface="Wingdings" panose="05000000000000000000" pitchFamily="2" charset="2"/>
              </a:rPr>
              <a:t>D6.0</a:t>
            </a:r>
            <a:endParaRPr lang="en-GB" altLang="en-US" dirty="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a:t>
            </a:r>
            <a:r>
              <a:rPr lang="en-GB" altLang="en-US" dirty="0" smtClean="0">
                <a:sym typeface="Wingdings" panose="05000000000000000000" pitchFamily="2" charset="2"/>
              </a:rPr>
              <a:t>draft 6.0 as </a:t>
            </a:r>
            <a:r>
              <a:rPr lang="en-GB" altLang="en-US" dirty="0" smtClean="0">
                <a:sym typeface="Wingdings" panose="05000000000000000000" pitchFamily="2" charset="2"/>
              </a:rPr>
              <a:t>contained </a:t>
            </a:r>
            <a:r>
              <a:rPr lang="en-US" altLang="en-US" dirty="0" smtClean="0"/>
              <a:t>in </a:t>
            </a:r>
            <a:r>
              <a:rPr lang="en-US" altLang="en-US" dirty="0"/>
              <a:t>doc. </a:t>
            </a:r>
            <a:r>
              <a:rPr lang="en-US" altLang="en-US" dirty="0" smtClean="0"/>
              <a:t>15-19/</a:t>
            </a:r>
            <a:r>
              <a:rPr lang="en-US" altLang="en-US" dirty="0" err="1" smtClean="0"/>
              <a:t>xxxxry</a:t>
            </a:r>
            <a:r>
              <a:rPr lang="en-US" altLang="en-US" dirty="0" smtClean="0"/>
              <a:t> </a:t>
            </a:r>
            <a:r>
              <a:rPr lang="en-US" altLang="en-US" dirty="0" smtClean="0"/>
              <a:t>into the new TG13 draft </a:t>
            </a:r>
            <a:r>
              <a:rPr lang="en-US" altLang="en-US" dirty="0" smtClean="0"/>
              <a:t>D7.0.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r>
              <a:rPr lang="en-GB" altLang="en-US" dirty="0" smtClean="0">
                <a:sym typeface="Wingdings" panose="05000000000000000000" pitchFamily="2" charset="2"/>
              </a:rPr>
              <a:t>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a:t>
            </a:r>
            <a:r>
              <a:rPr lang="en-US" altLang="en-US" dirty="0" smtClean="0"/>
              <a:t>2019 </a:t>
            </a:r>
            <a:r>
              <a:rPr lang="en-US" altLang="en-US" dirty="0"/>
              <a:t>session in </a:t>
            </a:r>
            <a:r>
              <a:rPr lang="en-US" altLang="en-US" dirty="0" smtClean="0"/>
              <a:t>Vienna.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Thursday AM1</a:t>
            </a:r>
            <a:r>
              <a:rPr lang="en-US" altLang="en-US" sz="3600" dirty="0" smtClean="0"/>
              <a:t>, </a:t>
            </a:r>
            <a:r>
              <a:rPr lang="en-US" altLang="en-US" sz="3600" dirty="0" smtClean="0"/>
              <a:t>July 18,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62623691"/>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Review D6.0, identify remaining TBDs</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remaining TBDs</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257347303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21</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27726429"/>
              </p:ext>
            </p:extLst>
          </p:nvPr>
        </p:nvGraphicFramePr>
        <p:xfrm>
          <a:off x="838200" y="2362200"/>
          <a:ext cx="8077200" cy="3292243"/>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July</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 in doc. </a:t>
                      </a:r>
                      <a:r>
                        <a:rPr lang="en-GB" altLang="en-US" sz="1800" dirty="0" smtClean="0"/>
                        <a:t>15-17/0288r10</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Prepare motions for WG letter ballot</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endParaRPr lang="en-GB" altLang="en-US" sz="1800" dirty="0" smtClean="0"/>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July</a:t>
            </a:r>
            <a:r>
              <a:rPr lang="de-DE" sz="2000" b="0" dirty="0" smtClean="0"/>
              <a:t> </a:t>
            </a:r>
            <a:r>
              <a:rPr lang="de-DE" sz="2000" b="0" dirty="0" err="1" smtClean="0"/>
              <a:t>Plenary</a:t>
            </a:r>
            <a:r>
              <a:rPr lang="de-DE" sz="2000" b="0" dirty="0" smtClean="0"/>
              <a:t>		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smtClean="0"/>
              <a:t>Review </a:t>
            </a:r>
            <a:r>
              <a:rPr lang="de-DE" b="0" dirty="0" err="1" smtClean="0"/>
              <a:t>whole</a:t>
            </a:r>
            <a:r>
              <a:rPr lang="de-DE" b="0" dirty="0" smtClean="0"/>
              <a:t> </a:t>
            </a:r>
            <a:r>
              <a:rPr lang="de-DE" b="0" dirty="0" err="1" smtClean="0"/>
              <a:t>draft</a:t>
            </a:r>
            <a:endParaRPr lang="de-DE" b="0" dirty="0" smtClean="0"/>
          </a:p>
          <a:p>
            <a:pPr marL="342900" indent="-342900" algn="just">
              <a:buFont typeface="Arial" panose="020B0604020202020204" pitchFamily="34" charset="0"/>
              <a:buChar char="•"/>
              <a:defRPr/>
            </a:pPr>
            <a:r>
              <a:rPr lang="de-DE" b="0" dirty="0" smtClean="0"/>
              <a:t>Creat</a:t>
            </a:r>
            <a:r>
              <a:rPr lang="de-DE" b="0" dirty="0" smtClean="0"/>
              <a:t>e </a:t>
            </a:r>
            <a:r>
              <a:rPr lang="de-DE" b="0" dirty="0" err="1" smtClean="0"/>
              <a:t>comments</a:t>
            </a:r>
            <a:r>
              <a:rPr lang="de-DE" b="0" dirty="0" smtClean="0"/>
              <a:t> </a:t>
            </a:r>
            <a:r>
              <a:rPr lang="de-DE" b="0" dirty="0" err="1" smtClean="0"/>
              <a:t>for</a:t>
            </a:r>
            <a:r>
              <a:rPr lang="de-DE" b="0" dirty="0" smtClean="0"/>
              <a:t> WGLB</a:t>
            </a:r>
          </a:p>
          <a:p>
            <a:pPr marL="342900" indent="-342900" algn="just">
              <a:buFont typeface="Arial" panose="020B0604020202020204" pitchFamily="34" charset="0"/>
              <a:buChar char="•"/>
              <a:defRPr/>
            </a:pPr>
            <a:r>
              <a:rPr lang="de-DE" b="0" dirty="0" err="1" smtClean="0"/>
              <a:t>Prepare</a:t>
            </a:r>
            <a:r>
              <a:rPr lang="de-DE" b="0" dirty="0" smtClean="0"/>
              <a:t> </a:t>
            </a:r>
            <a:r>
              <a:rPr lang="de-DE" b="0" dirty="0" err="1" smtClean="0"/>
              <a:t>comment</a:t>
            </a:r>
            <a:r>
              <a:rPr lang="de-DE" b="0" dirty="0" smtClean="0"/>
              <a:t> </a:t>
            </a:r>
            <a:r>
              <a:rPr lang="de-DE" b="0" dirty="0" err="1" smtClean="0"/>
              <a:t>resolution</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#48</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July 30 </a:t>
            </a:r>
            <a:r>
              <a:rPr lang="en-GB" altLang="en-US" sz="2400" dirty="0" smtClean="0"/>
              <a:t>	 </a:t>
            </a:r>
            <a:r>
              <a:rPr lang="en-GB" altLang="en-US" sz="2400" dirty="0" smtClean="0"/>
              <a:t>	10:00-11:00 </a:t>
            </a:r>
            <a:r>
              <a:rPr lang="en-GB" altLang="en-US" sz="2400" dirty="0" smtClean="0"/>
              <a:t>EST on </a:t>
            </a:r>
            <a:r>
              <a:rPr lang="en-GB" altLang="en-US" sz="2400" dirty="0" smtClean="0"/>
              <a:t>comments</a:t>
            </a:r>
            <a:endParaRPr lang="en-GB" altLang="en-US" sz="2400" dirty="0" smtClean="0"/>
          </a:p>
          <a:p>
            <a:pPr marL="808038" lvl="1" indent="-268288" algn="just">
              <a:buFont typeface="Arial" panose="020B0604020202020204" pitchFamily="34" charset="0"/>
              <a:buChar char="•"/>
              <a:defRPr/>
            </a:pPr>
            <a:r>
              <a:rPr lang="en-GB" altLang="en-US" sz="2400" dirty="0" smtClean="0"/>
              <a:t>August 13</a:t>
            </a:r>
            <a:r>
              <a:rPr lang="en-GB" altLang="en-US" sz="2400" dirty="0"/>
              <a:t>	</a:t>
            </a:r>
            <a:r>
              <a:rPr lang="en-GB" altLang="en-US" sz="2400" dirty="0" smtClean="0"/>
              <a:t>10:00-11:00 </a:t>
            </a:r>
            <a:r>
              <a:rPr lang="en-GB" altLang="en-US" sz="2400" dirty="0"/>
              <a:t>EST on </a:t>
            </a:r>
            <a:r>
              <a:rPr lang="en-GB" altLang="en-US" sz="2400" dirty="0" smtClean="0"/>
              <a:t>comments</a:t>
            </a:r>
            <a:endParaRPr lang="en-GB" altLang="en-US" sz="2400" dirty="0"/>
          </a:p>
          <a:p>
            <a:pPr marL="808038" lvl="1" indent="-268288" algn="just">
              <a:buFont typeface="Arial" panose="020B0604020202020204" pitchFamily="34" charset="0"/>
              <a:buChar char="•"/>
              <a:defRPr/>
            </a:pPr>
            <a:r>
              <a:rPr lang="en-GB" altLang="en-US" sz="2400" dirty="0" smtClean="0"/>
              <a:t>August 27</a:t>
            </a:r>
            <a:r>
              <a:rPr lang="en-GB" altLang="en-US" sz="2400" dirty="0"/>
              <a:t>	</a:t>
            </a:r>
            <a:r>
              <a:rPr lang="en-GB" altLang="en-US" sz="2400" dirty="0" smtClean="0"/>
              <a:t>10:00-11:00 </a:t>
            </a:r>
            <a:r>
              <a:rPr lang="en-GB" altLang="en-US" sz="2400" dirty="0"/>
              <a:t>EST </a:t>
            </a:r>
            <a:r>
              <a:rPr lang="en-GB" altLang="en-US" sz="2400" dirty="0" smtClean="0"/>
              <a:t>on comments</a:t>
            </a:r>
            <a:endParaRPr lang="en-GB" altLang="en-US" sz="2400" dirty="0" smtClean="0"/>
          </a:p>
          <a:p>
            <a:pPr marL="808038" lvl="1" indent="-268288" algn="just">
              <a:buFont typeface="Arial" panose="020B0604020202020204" pitchFamily="34" charset="0"/>
              <a:buChar char="•"/>
              <a:defRPr/>
            </a:pPr>
            <a:r>
              <a:rPr lang="en-GB" altLang="en-US" sz="2400" dirty="0" smtClean="0"/>
              <a:t>September 10</a:t>
            </a:r>
            <a:r>
              <a:rPr lang="en-GB" altLang="en-US" sz="2400" dirty="0" smtClean="0"/>
              <a:t>	</a:t>
            </a:r>
            <a:r>
              <a:rPr lang="en-GB" altLang="en-US" sz="2400" dirty="0" smtClean="0"/>
              <a:t>10:00-11:00 </a:t>
            </a:r>
            <a:r>
              <a:rPr lang="en-GB" altLang="en-US" sz="2400" dirty="0"/>
              <a:t>EST on </a:t>
            </a:r>
            <a:r>
              <a:rPr lang="en-GB" altLang="en-US" sz="2400" dirty="0" smtClean="0"/>
              <a:t>comments</a:t>
            </a:r>
            <a:endParaRPr lang="en-GB" altLang="en-US" sz="2400" dirty="0" smtClean="0"/>
          </a:p>
          <a:p>
            <a:pPr algn="just">
              <a:buNone/>
              <a:defRPr/>
            </a:pPr>
            <a:endParaRPr lang="en-GB" altLang="en-US" dirty="0" smtClean="0"/>
          </a:p>
          <a:p>
            <a:pPr algn="just">
              <a:buNone/>
              <a:defRPr/>
            </a:pPr>
            <a:r>
              <a:rPr lang="en-GB" altLang="en-US" dirty="0" smtClean="0"/>
              <a:t>Moved </a:t>
            </a:r>
            <a:r>
              <a:rPr lang="en-GB" altLang="en-US" dirty="0" smtClean="0"/>
              <a:t>by</a:t>
            </a:r>
            <a:endParaRPr lang="en-GB" altLang="en-US" dirty="0" smtClean="0"/>
          </a:p>
          <a:p>
            <a:pPr algn="just">
              <a:buNone/>
              <a:defRPr/>
            </a:pPr>
            <a:r>
              <a:rPr lang="en-GB" altLang="en-US" dirty="0" smtClean="0"/>
              <a:t>Seconded </a:t>
            </a:r>
            <a:r>
              <a:rPr lang="en-GB" altLang="en-US" dirty="0" smtClean="0"/>
              <a:t>by</a:t>
            </a:r>
            <a:endParaRPr lang="en-GB" altLang="en-US" dirty="0" smtClean="0"/>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Resolve</a:t>
            </a:r>
            <a:r>
              <a:rPr lang="de-DE" b="0" dirty="0" smtClean="0"/>
              <a:t> </a:t>
            </a:r>
            <a:r>
              <a:rPr lang="de-DE" b="0" dirty="0" err="1" smtClean="0"/>
              <a:t>comments</a:t>
            </a:r>
            <a:r>
              <a:rPr lang="de-DE" b="0" dirty="0" smtClean="0"/>
              <a:t> </a:t>
            </a:r>
            <a:r>
              <a:rPr lang="de-DE" b="0" dirty="0" err="1" smtClean="0"/>
              <a:t>from</a:t>
            </a:r>
            <a:r>
              <a:rPr lang="de-DE" b="0" dirty="0" smtClean="0"/>
              <a:t> WG LB</a:t>
            </a:r>
            <a:endParaRPr lang="de-DE" b="0" dirty="0" smtClean="0"/>
          </a:p>
          <a:p>
            <a:pPr marL="342900" indent="-342900" algn="just">
              <a:buFont typeface="Arial" panose="020B0604020202020204" pitchFamily="34" charset="0"/>
              <a:buChar char="•"/>
              <a:defRPr/>
            </a:pPr>
            <a:r>
              <a:rPr lang="de-DE" b="0" dirty="0" smtClean="0"/>
              <a:t>Create </a:t>
            </a:r>
            <a:r>
              <a:rPr lang="de-DE" b="0" dirty="0" err="1" smtClean="0"/>
              <a:t>Draft</a:t>
            </a:r>
            <a:r>
              <a:rPr lang="de-DE" b="0" dirty="0" smtClean="0"/>
              <a:t> 8.0</a:t>
            </a:r>
            <a:endParaRPr lang="de-DE" b="0" dirty="0" smtClean="0"/>
          </a:p>
          <a:p>
            <a:pPr marL="342900" indent="-342900" algn="just">
              <a:buFont typeface="Arial" panose="020B0604020202020204" pitchFamily="34" charset="0"/>
              <a:buChar char="•"/>
              <a:defRPr/>
            </a:pPr>
            <a:r>
              <a:rPr lang="de-DE" b="0" dirty="0" err="1" smtClean="0"/>
              <a:t>Submit</a:t>
            </a:r>
            <a:r>
              <a:rPr lang="de-DE" b="0" dirty="0" smtClean="0"/>
              <a:t> </a:t>
            </a:r>
            <a:r>
              <a:rPr lang="de-DE" b="0" dirty="0" err="1" smtClean="0"/>
              <a:t>to</a:t>
            </a:r>
            <a:r>
              <a:rPr lang="de-DE" b="0" dirty="0" smtClean="0"/>
              <a:t> </a:t>
            </a:r>
            <a:r>
              <a:rPr lang="de-DE" b="0" dirty="0" err="1" smtClean="0"/>
              <a:t>recirc</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Vienna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304569019"/>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a:t>
                      </a:r>
                      <a:endParaRPr lang="en-US" sz="1600" b="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600" b="1"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solidFill>
                            <a:srgbClr val="FF0000"/>
                          </a:solidFill>
                          <a:latin typeface="+mn-lt"/>
                        </a:rPr>
                        <a:t>?</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TG13#5</a:t>
                      </a:r>
                      <a:endParaRPr lang="en-US" sz="1600" b="1" i="0"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TGbb#6</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strike="sngStrike" dirty="0" smtClean="0">
                          <a:solidFill>
                            <a:schemeClr val="tx1"/>
                          </a:solidFill>
                        </a:rPr>
                        <a:t>TGbb#5</a:t>
                      </a:r>
                      <a:endParaRPr lang="de-DE" sz="1600" i="1" strike="sngStrike"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5 </a:t>
            </a:r>
            <a:r>
              <a:rPr lang="de-DE" dirty="0" err="1" smtClean="0"/>
              <a:t>sessions</a:t>
            </a:r>
            <a:r>
              <a:rPr lang="de-DE" dirty="0" smtClean="0"/>
              <a:t> in Atlanta</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against</a:t>
            </a:r>
            <a:r>
              <a:rPr lang="de-DE" dirty="0"/>
              <a:t> </a:t>
            </a:r>
            <a:r>
              <a:rPr lang="de-DE" dirty="0" smtClean="0"/>
              <a:t>D5.0</a:t>
            </a:r>
            <a:endParaRPr lang="de-DE" dirty="0"/>
          </a:p>
          <a:p>
            <a:pPr marL="342900" indent="-342900" algn="just">
              <a:buFont typeface="Arial" panose="020B0604020202020204" pitchFamily="34" charset="0"/>
              <a:buChar char="•"/>
              <a:defRPr/>
            </a:pPr>
            <a:r>
              <a:rPr lang="de-DE" dirty="0" err="1" smtClean="0"/>
              <a:t>Finalize</a:t>
            </a:r>
            <a:r>
              <a:rPr lang="de-DE" dirty="0" smtClean="0"/>
              <a:t> </a:t>
            </a:r>
            <a:r>
              <a:rPr lang="de-DE" dirty="0" err="1" smtClean="0"/>
              <a:t>draft</a:t>
            </a:r>
            <a:endParaRPr lang="de-DE" dirty="0" smtClean="0"/>
          </a:p>
          <a:p>
            <a:pPr marL="1085850" lvl="1" indent="-342900" algn="just">
              <a:buFont typeface="Arial" panose="020B0604020202020204" pitchFamily="34" charset="0"/>
              <a:buChar char="•"/>
              <a:defRPr/>
            </a:pPr>
            <a:r>
              <a:rPr lang="de-DE" dirty="0" err="1" smtClean="0"/>
              <a:t>Clause</a:t>
            </a:r>
            <a:r>
              <a:rPr lang="de-DE" dirty="0" smtClean="0"/>
              <a:t> 4: </a:t>
            </a:r>
            <a:r>
              <a:rPr lang="de-DE" dirty="0">
                <a:solidFill>
                  <a:schemeClr val="bg1">
                    <a:lumMod val="85000"/>
                  </a:schemeClr>
                </a:solidFill>
              </a:rPr>
              <a:t>MAC </a:t>
            </a:r>
            <a:r>
              <a:rPr lang="de-DE" dirty="0" err="1">
                <a:solidFill>
                  <a:schemeClr val="bg1">
                    <a:lumMod val="85000"/>
                  </a:schemeClr>
                </a:solidFill>
              </a:rPr>
              <a:t>text</a:t>
            </a:r>
            <a:r>
              <a:rPr lang="de-DE" dirty="0">
                <a:solidFill>
                  <a:schemeClr val="bg1">
                    <a:lumMod val="85000"/>
                  </a:schemeClr>
                </a:solidFill>
              </a:rPr>
              <a:t> </a:t>
            </a:r>
            <a:r>
              <a:rPr lang="de-DE" dirty="0" err="1">
                <a:solidFill>
                  <a:schemeClr val="bg1">
                    <a:lumMod val="85000"/>
                  </a:schemeClr>
                </a:solidFill>
              </a:rPr>
              <a:t>t.b.d</a:t>
            </a:r>
            <a:r>
              <a:rPr lang="de-DE" dirty="0">
                <a:solidFill>
                  <a:schemeClr val="bg1">
                    <a:lumMod val="85000"/>
                  </a:schemeClr>
                </a:solidFill>
              </a:rPr>
              <a:t>. </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5</a:t>
            </a:r>
            <a:r>
              <a:rPr lang="de-DE" dirty="0" smtClean="0"/>
              <a:t>: </a:t>
            </a:r>
            <a:r>
              <a:rPr lang="de-DE" dirty="0" err="1" smtClean="0">
                <a:solidFill>
                  <a:schemeClr val="bg1">
                    <a:lumMod val="85000"/>
                  </a:schemeClr>
                </a:solidFill>
              </a:rPr>
              <a:t>stable</a:t>
            </a:r>
            <a:r>
              <a:rPr lang="de-DE" dirty="0">
                <a:solidFill>
                  <a:schemeClr val="bg1">
                    <a:lumMod val="85000"/>
                  </a:schemeClr>
                </a:solidFill>
              </a:rPr>
              <a:t>, </a:t>
            </a:r>
            <a:r>
              <a:rPr lang="de-DE" dirty="0" err="1" smtClean="0">
                <a:solidFill>
                  <a:schemeClr val="bg1">
                    <a:lumMod val="85000"/>
                  </a:schemeClr>
                </a:solidFill>
              </a:rPr>
              <a:t>details</a:t>
            </a:r>
            <a:r>
              <a:rPr lang="de-DE" dirty="0" smtClean="0">
                <a:solidFill>
                  <a:schemeClr val="bg1">
                    <a:lumMod val="85000"/>
                  </a:schemeClr>
                </a:solidFill>
              </a:rPr>
              <a:t> </a:t>
            </a:r>
            <a:r>
              <a:rPr lang="de-DE" dirty="0" err="1">
                <a:solidFill>
                  <a:schemeClr val="bg1">
                    <a:lumMod val="85000"/>
                  </a:schemeClr>
                </a:solidFill>
              </a:rPr>
              <a:t>under</a:t>
            </a:r>
            <a:r>
              <a:rPr lang="de-DE" dirty="0">
                <a:solidFill>
                  <a:schemeClr val="bg1">
                    <a:lumMod val="85000"/>
                  </a:schemeClr>
                </a:solidFill>
              </a:rPr>
              <a:t> </a:t>
            </a:r>
            <a:r>
              <a:rPr lang="de-DE" dirty="0" err="1">
                <a:solidFill>
                  <a:schemeClr val="bg1">
                    <a:lumMod val="85000"/>
                  </a:schemeClr>
                </a:solidFill>
              </a:rPr>
              <a:t>discussion</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6</a:t>
            </a:r>
            <a:r>
              <a:rPr lang="de-DE" dirty="0" smtClean="0"/>
              <a:t>: </a:t>
            </a:r>
            <a:r>
              <a:rPr lang="de-DE" dirty="0" err="1" smtClean="0">
                <a:solidFill>
                  <a:schemeClr val="bg1">
                    <a:lumMod val="85000"/>
                  </a:schemeClr>
                </a:solidFill>
              </a:rPr>
              <a:t>stable</a:t>
            </a:r>
            <a:r>
              <a:rPr lang="de-DE" dirty="0">
                <a:solidFill>
                  <a:schemeClr val="bg1">
                    <a:lumMod val="85000"/>
                  </a:schemeClr>
                </a:solidFill>
              </a:rPr>
              <a:t>, </a:t>
            </a:r>
            <a:r>
              <a:rPr lang="de-DE" dirty="0" err="1" smtClean="0">
                <a:solidFill>
                  <a:schemeClr val="bg1">
                    <a:lumMod val="85000"/>
                  </a:schemeClr>
                </a:solidFill>
              </a:rPr>
              <a:t>details</a:t>
            </a:r>
            <a:r>
              <a:rPr lang="de-DE" dirty="0" smtClean="0">
                <a:solidFill>
                  <a:schemeClr val="bg1">
                    <a:lumMod val="85000"/>
                  </a:schemeClr>
                </a:solidFill>
              </a:rPr>
              <a:t> </a:t>
            </a:r>
            <a:r>
              <a:rPr lang="de-DE" dirty="0" err="1">
                <a:solidFill>
                  <a:schemeClr val="bg1">
                    <a:lumMod val="85000"/>
                  </a:schemeClr>
                </a:solidFill>
              </a:rPr>
              <a:t>under</a:t>
            </a:r>
            <a:r>
              <a:rPr lang="de-DE" dirty="0">
                <a:solidFill>
                  <a:schemeClr val="bg1">
                    <a:lumMod val="85000"/>
                  </a:schemeClr>
                </a:solidFill>
              </a:rPr>
              <a:t> </a:t>
            </a:r>
            <a:r>
              <a:rPr lang="de-DE" dirty="0" err="1">
                <a:solidFill>
                  <a:schemeClr val="bg1">
                    <a:lumMod val="85000"/>
                  </a:schemeClr>
                </a:solidFill>
              </a:rPr>
              <a:t>discussion</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7</a:t>
            </a:r>
            <a:r>
              <a:rPr lang="de-DE" dirty="0" smtClean="0"/>
              <a:t>: </a:t>
            </a:r>
            <a:r>
              <a:rPr lang="de-DE" dirty="0" err="1" smtClean="0">
                <a:solidFill>
                  <a:schemeClr val="bg1">
                    <a:lumMod val="85000"/>
                  </a:schemeClr>
                </a:solidFill>
              </a:rPr>
              <a:t>new</a:t>
            </a:r>
            <a:r>
              <a:rPr lang="de-DE" dirty="0" smtClean="0">
                <a:solidFill>
                  <a:schemeClr val="bg1">
                    <a:lumMod val="85000"/>
                  </a:schemeClr>
                </a:solidFill>
              </a:rPr>
              <a:t> </a:t>
            </a:r>
            <a:r>
              <a:rPr lang="de-DE" dirty="0" err="1" smtClean="0">
                <a:solidFill>
                  <a:schemeClr val="bg1">
                    <a:lumMod val="85000"/>
                  </a:schemeClr>
                </a:solidFill>
              </a:rPr>
              <a:t>text</a:t>
            </a:r>
            <a:r>
              <a:rPr lang="de-DE" dirty="0" smtClean="0"/>
              <a:t> </a:t>
            </a:r>
            <a:endParaRPr lang="de-DE" dirty="0" smtClean="0"/>
          </a:p>
          <a:p>
            <a:pPr marL="1085850" lvl="1" indent="-342900" algn="just">
              <a:buFont typeface="Arial" panose="020B0604020202020204" pitchFamily="34" charset="0"/>
              <a:buChar char="•"/>
              <a:defRPr/>
            </a:pPr>
            <a:r>
              <a:rPr lang="de-DE" dirty="0" err="1" smtClean="0"/>
              <a:t>Clause</a:t>
            </a:r>
            <a:r>
              <a:rPr lang="de-DE" dirty="0" smtClean="0"/>
              <a:t> 8</a:t>
            </a:r>
            <a:r>
              <a:rPr lang="de-DE" dirty="0" smtClean="0"/>
              <a:t>: </a:t>
            </a:r>
            <a:r>
              <a:rPr lang="de-DE" dirty="0" err="1" smtClean="0">
                <a:solidFill>
                  <a:schemeClr val="bg1">
                    <a:lumMod val="85000"/>
                  </a:schemeClr>
                </a:solidFill>
              </a:rPr>
              <a:t>postponed</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smtClean="0"/>
              <a:t>Clause</a:t>
            </a:r>
            <a:r>
              <a:rPr lang="de-DE" dirty="0" smtClean="0"/>
              <a:t> 9</a:t>
            </a:r>
            <a:r>
              <a:rPr lang="de-DE" dirty="0" smtClean="0"/>
              <a:t>: </a:t>
            </a:r>
            <a:r>
              <a:rPr lang="de-DE" dirty="0" err="1" smtClean="0">
                <a:solidFill>
                  <a:schemeClr val="bg1">
                    <a:lumMod val="85000"/>
                  </a:schemeClr>
                </a:solidFill>
              </a:rPr>
              <a:t>revised</a:t>
            </a:r>
            <a:endParaRPr lang="de-DE" dirty="0" smtClean="0">
              <a:solidFill>
                <a:schemeClr val="bg1">
                  <a:lumMod val="85000"/>
                </a:schemeClr>
              </a:solidFill>
            </a:endParaRPr>
          </a:p>
          <a:p>
            <a:pPr marL="342900" indent="-342900" algn="just">
              <a:buFont typeface="Arial" panose="020B0604020202020204" pitchFamily="34" charset="0"/>
              <a:buChar char="•"/>
              <a:defRPr/>
            </a:pPr>
            <a:r>
              <a:rPr lang="de-DE" dirty="0" err="1" smtClean="0"/>
              <a:t>Submit</a:t>
            </a:r>
            <a:r>
              <a:rPr lang="de-DE" dirty="0" smtClean="0"/>
              <a:t> </a:t>
            </a:r>
            <a:r>
              <a:rPr lang="de-DE" dirty="0" err="1" smtClean="0"/>
              <a:t>draft</a:t>
            </a:r>
            <a:r>
              <a:rPr lang="de-DE" dirty="0" smtClean="0"/>
              <a:t> </a:t>
            </a:r>
            <a:r>
              <a:rPr lang="de-DE" dirty="0" err="1" smtClean="0"/>
              <a:t>to</a:t>
            </a:r>
            <a:r>
              <a:rPr lang="de-DE" dirty="0" smtClean="0"/>
              <a:t> WG </a:t>
            </a:r>
            <a:r>
              <a:rPr lang="de-DE" dirty="0" err="1" smtClean="0"/>
              <a:t>letter</a:t>
            </a:r>
            <a:r>
              <a:rPr lang="de-DE" dirty="0" smtClean="0"/>
              <a:t> </a:t>
            </a:r>
            <a:r>
              <a:rPr lang="de-DE" dirty="0" err="1" smtClean="0"/>
              <a:t>ballot</a:t>
            </a:r>
            <a:endParaRPr lang="de-DE"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a:t>
            </a:r>
            <a:r>
              <a:rPr lang="en-US" altLang="en-US" sz="3600" dirty="0" smtClean="0"/>
              <a:t>July 15, </a:t>
            </a:r>
            <a:r>
              <a:rPr lang="en-US" altLang="en-US" sz="3600" dirty="0" smtClean="0"/>
              <a:t>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466287777"/>
              </p:ext>
            </p:extLst>
          </p:nvPr>
        </p:nvGraphicFramePr>
        <p:xfrm>
          <a:off x="838200" y="2286000"/>
          <a:ext cx="8077200" cy="334582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15-19/0274r1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a:t>
                      </a:r>
                      <a:r>
                        <a:rPr lang="de-DE" altLang="en-US" sz="1800" dirty="0" smtClean="0"/>
                        <a:t>4-9,</a:t>
                      </a:r>
                      <a:r>
                        <a:rPr lang="de-DE" altLang="en-US" sz="1800" baseline="0" dirty="0" smtClean="0"/>
                        <a:t> </a:t>
                      </a:r>
                      <a:r>
                        <a:rPr lang="de-DE" altLang="en-US" sz="1800" baseline="0" dirty="0" err="1" smtClean="0"/>
                        <a:t>identify</a:t>
                      </a:r>
                      <a:r>
                        <a:rPr lang="de-DE" altLang="en-US" sz="1800" baseline="0" dirty="0" smtClean="0"/>
                        <a:t> TBDs</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TBDs</a:t>
                      </a:r>
                      <a:endParaRPr lang="de-DE"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17600218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1509</Words>
  <Application>Microsoft Office PowerPoint</Application>
  <PresentationFormat>Bildschirmpräsentation (4:3)</PresentationFormat>
  <Paragraphs>418</Paragraphs>
  <Slides>25</Slides>
  <Notes>24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3"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5100</cp:revision>
  <cp:lastPrinted>2014-11-04T15:04:57Z</cp:lastPrinted>
  <dcterms:created xsi:type="dcterms:W3CDTF">2007-04-17T18:10:23Z</dcterms:created>
  <dcterms:modified xsi:type="dcterms:W3CDTF">2019-07-12T14:46:50Z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