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61" r:id="rId3"/>
    <p:sldId id="258" r:id="rId4"/>
    <p:sldId id="265" r:id="rId5"/>
    <p:sldId id="273" r:id="rId6"/>
    <p:sldId id="288" r:id="rId7"/>
    <p:sldId id="287"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3"/>
    <p:restoredTop sz="86322"/>
  </p:normalViewPr>
  <p:slideViewPr>
    <p:cSldViewPr>
      <p:cViewPr>
        <p:scale>
          <a:sx n="80" d="100"/>
          <a:sy n="80" d="100"/>
        </p:scale>
        <p:origin x="1192" y="1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July,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July,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July,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15-19-0272-00-04md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July,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2019 IEEE 802.15.4md Opening and Closing V1</a:t>
            </a:r>
          </a:p>
          <a:p>
            <a:r>
              <a:rPr lang="en-US" altLang="en-US" sz="1600" b="1" dirty="0">
                <a:solidFill>
                  <a:schemeClr val="tx2"/>
                </a:solidFill>
              </a:rPr>
              <a:t>Date Submitted: July 11,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15-19-0272-00-04md </a:t>
            </a:r>
            <a:r>
              <a:rPr lang="en-US" altLang="en-US" sz="1600" b="1" dirty="0">
                <a:solidFill>
                  <a:schemeClr val="tx2"/>
                </a:solidFill>
              </a:rPr>
              <a:t>Abstract: </a:t>
            </a:r>
            <a:r>
              <a:rPr lang="en-US" altLang="en-US" sz="1600" dirty="0">
                <a:solidFill>
                  <a:schemeClr val="tx2"/>
                </a:solidFill>
              </a:rPr>
              <a:t>July 2019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July,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July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80022832"/>
              </p:ext>
            </p:extLst>
          </p:nvPr>
        </p:nvGraphicFramePr>
        <p:xfrm>
          <a:off x="382191" y="1715467"/>
          <a:ext cx="8379618" cy="3427065"/>
        </p:xfrm>
        <a:graphic>
          <a:graphicData uri="http://schemas.openxmlformats.org/drawingml/2006/table">
            <a:tbl>
              <a:tblPr firstRow="1" firstCol="1" bandRow="1">
                <a:tableStyleId>{00A15C55-8517-42AA-B614-E9B94910E393}</a:tableStyleId>
              </a:tblPr>
              <a:tblGrid>
                <a:gridCol w="813779">
                  <a:extLst>
                    <a:ext uri="{9D8B030D-6E8A-4147-A177-3AD203B41FA5}">
                      <a16:colId xmlns:a16="http://schemas.microsoft.com/office/drawing/2014/main" val="20000"/>
                    </a:ext>
                  </a:extLst>
                </a:gridCol>
                <a:gridCol w="2034448">
                  <a:extLst>
                    <a:ext uri="{9D8B030D-6E8A-4147-A177-3AD203B41FA5}">
                      <a16:colId xmlns:a16="http://schemas.microsoft.com/office/drawing/2014/main" val="20001"/>
                    </a:ext>
                  </a:extLst>
                </a:gridCol>
                <a:gridCol w="1871693">
                  <a:extLst>
                    <a:ext uri="{9D8B030D-6E8A-4147-A177-3AD203B41FA5}">
                      <a16:colId xmlns:a16="http://schemas.microsoft.com/office/drawing/2014/main" val="20002"/>
                    </a:ext>
                  </a:extLst>
                </a:gridCol>
                <a:gridCol w="1841945">
                  <a:extLst>
                    <a:ext uri="{9D8B030D-6E8A-4147-A177-3AD203B41FA5}">
                      <a16:colId xmlns:a16="http://schemas.microsoft.com/office/drawing/2014/main" val="20003"/>
                    </a:ext>
                  </a:extLst>
                </a:gridCol>
                <a:gridCol w="1817753">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algn="ctr"/>
                      <a:r>
                        <a:rPr lang="en-US" dirty="0"/>
                        <a:t>Midweek Plenary 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 Hall K1</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July,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Results of LB158</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2508689639"/>
              </p:ext>
            </p:extLst>
          </p:nvPr>
        </p:nvGraphicFramePr>
        <p:xfrm>
          <a:off x="1190399" y="3872887"/>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 </a:t>
            </a:r>
          </a:p>
          <a:p>
            <a:pPr lvl="1"/>
            <a:r>
              <a:rPr lang="en-US" sz="2400" dirty="0"/>
              <a:t>Total Comments</a:t>
            </a:r>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Total Comments</a:t>
            </a:r>
          </a:p>
          <a:p>
            <a:pPr lvl="1"/>
            <a:r>
              <a:rPr lang="en-US" sz="2400" dirty="0"/>
              <a:t>Schedule for Week</a:t>
            </a:r>
          </a:p>
          <a:p>
            <a:pPr lvl="1"/>
            <a:r>
              <a:rPr lang="en-US" sz="2400" dirty="0"/>
              <a:t>Review Comments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3580254200"/>
              </p:ext>
            </p:extLst>
          </p:nvPr>
        </p:nvGraphicFramePr>
        <p:xfrm>
          <a:off x="1144588" y="2286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008874281"/>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494</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179160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Review Comments</a:t>
            </a:r>
          </a:p>
          <a:p>
            <a:pPr lvl="1"/>
            <a:r>
              <a:rPr lang="en-US" sz="2000" dirty="0"/>
              <a:t>Assignment of Comments</a:t>
            </a:r>
          </a:p>
          <a:p>
            <a:r>
              <a:rPr lang="en-US" sz="2400" dirty="0"/>
              <a:t>Session 3</a:t>
            </a:r>
          </a:p>
          <a:p>
            <a:pPr lvl="1"/>
            <a:r>
              <a:rPr lang="en-US" sz="2000" dirty="0"/>
              <a:t>Review Comments</a:t>
            </a:r>
          </a:p>
          <a:p>
            <a:pPr lvl="1"/>
            <a:r>
              <a:rPr lang="en-US" sz="2000" dirty="0"/>
              <a:t>Assignment of Comments</a:t>
            </a:r>
          </a:p>
          <a:p>
            <a:r>
              <a:rPr lang="en-US" sz="2400" dirty="0"/>
              <a:t>Session 4</a:t>
            </a:r>
          </a:p>
          <a:p>
            <a:pPr lvl="1"/>
            <a:r>
              <a:rPr lang="en-US" sz="2000" dirty="0"/>
              <a:t>Review Comments</a:t>
            </a:r>
          </a:p>
          <a:p>
            <a:pPr lvl="1"/>
            <a:r>
              <a:rPr lang="en-US" sz="2000" dirty="0"/>
              <a:t>Assignment of Comments</a:t>
            </a:r>
          </a:p>
          <a:p>
            <a:r>
              <a:rPr lang="en-US" sz="2400" dirty="0"/>
              <a:t>Session 5</a:t>
            </a:r>
          </a:p>
          <a:p>
            <a:pPr lvl="1"/>
            <a:r>
              <a:rPr lang="en-US" sz="2000" dirty="0"/>
              <a:t>Comment Resolution</a:t>
            </a:r>
          </a:p>
          <a:p>
            <a:r>
              <a:rPr lang="en-US" sz="2400" dirty="0"/>
              <a:t>Session 6</a:t>
            </a:r>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5</a:t>
            </a:r>
          </a:p>
          <a:p>
            <a:pPr lvl="1"/>
            <a:r>
              <a:rPr lang="en-US" sz="2000" dirty="0"/>
              <a:t>Review </a:t>
            </a:r>
            <a:r>
              <a:rPr lang="en-US" sz="2000" dirty="0" err="1"/>
              <a:t>Timeslines</a:t>
            </a:r>
            <a:endParaRPr lang="en-US" sz="2000" dirty="0"/>
          </a:p>
          <a:p>
            <a:pPr lvl="1"/>
            <a:r>
              <a:rPr lang="en-US" sz="2000" dirty="0"/>
              <a:t>Review Comments</a:t>
            </a:r>
          </a:p>
          <a:p>
            <a:pPr lvl="1"/>
            <a:r>
              <a:rPr lang="en-US" sz="2000" dirty="0"/>
              <a:t>Assignment of Comments</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761700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5833</TotalTime>
  <Words>337</Words>
  <Application>Microsoft Macintosh PowerPoint</Application>
  <PresentationFormat>On-screen Show (4:3)</PresentationFormat>
  <Paragraphs>136</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802.15.4MD July IEEE 802.15.4md Opening and Closing  V1.0 </vt:lpstr>
      <vt:lpstr>15.4md Sessions this Week</vt:lpstr>
      <vt:lpstr>Agenda </vt:lpstr>
      <vt:lpstr>Agenda </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86</cp:revision>
  <cp:lastPrinted>1998-02-10T13:28:06Z</cp:lastPrinted>
  <dcterms:created xsi:type="dcterms:W3CDTF">2018-03-03T14:04:29Z</dcterms:created>
  <dcterms:modified xsi:type="dcterms:W3CDTF">2019-07-11T17:04:05Z</dcterms:modified>
</cp:coreProperties>
</file>