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32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54" autoAdjust="0"/>
    <p:restoredTop sz="94558" autoAdjust="0"/>
  </p:normalViewPr>
  <p:slideViewPr>
    <p:cSldViewPr>
      <p:cViewPr varScale="1">
        <p:scale>
          <a:sx n="103" d="100"/>
          <a:sy n="103" d="100"/>
        </p:scale>
        <p:origin x="283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July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802.15-19-0269</a:t>
            </a:r>
            <a:r>
              <a:rPr lang="mr-IN" altLang="en-US" sz="1400" b="1" dirty="0"/>
              <a:t>-00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July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Profiles Agenda July 2019 Plenary]</a:t>
            </a:r>
          </a:p>
          <a:p>
            <a:pPr>
              <a:defRPr/>
            </a:pPr>
            <a:r>
              <a:rPr lang="en-US" altLang="en-US" sz="1600" b="1" dirty="0">
                <a:solidFill>
                  <a:schemeClr val="tx2"/>
                </a:solidFill>
              </a:rPr>
              <a:t>Date Submitted: </a:t>
            </a:r>
            <a:r>
              <a:rPr lang="en-US" altLang="en-US" sz="1600" dirty="0">
                <a:solidFill>
                  <a:schemeClr val="tx2"/>
                </a:solidFill>
              </a:rPr>
              <a:t>[8 July,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IG Profiles]</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 IG Profiles]</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July 2019 IEEE 802.15 IG Profiles]</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Thursday PM1</a:t>
            </a:r>
          </a:p>
          <a:p>
            <a:pPr lvl="1"/>
            <a:r>
              <a:rPr lang="en-US" sz="1400" dirty="0"/>
              <a:t>Open</a:t>
            </a:r>
          </a:p>
          <a:p>
            <a:pPr lvl="1"/>
            <a:r>
              <a:rPr lang="en-US" sz="1400" dirty="0"/>
              <a:t>IEEE-SA Stds. Board Bylaws on Patents in Std's. &amp; Guidelines</a:t>
            </a:r>
          </a:p>
          <a:p>
            <a:pPr lvl="1"/>
            <a:r>
              <a:rPr lang="en-US" sz="1400" dirty="0"/>
              <a:t>Approval of the Agenda:   </a:t>
            </a:r>
          </a:p>
          <a:p>
            <a:pPr lvl="1"/>
            <a:r>
              <a:rPr lang="en-US" sz="1400" dirty="0"/>
              <a:t>Review proposed contribution format</a:t>
            </a:r>
          </a:p>
          <a:p>
            <a:pPr lvl="1"/>
            <a:r>
              <a:rPr lang="en-US" sz="1400" dirty="0"/>
              <a:t>Review timeline</a:t>
            </a:r>
          </a:p>
          <a:p>
            <a:pPr lvl="1"/>
            <a:r>
              <a:rPr lang="en-US" sz="1400" dirty="0"/>
              <a:t>Create closing report</a:t>
            </a:r>
          </a:p>
          <a:p>
            <a:pPr lvl="1"/>
            <a:r>
              <a:rPr lang="en-US" sz="1400" dirty="0"/>
              <a:t>Adjourn IG Profiles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Proposed outline for Profiles documents</a:t>
            </a:r>
          </a:p>
        </p:txBody>
      </p:sp>
      <p:sp>
        <p:nvSpPr>
          <p:cNvPr id="3" name="Inhaltsplatzhalter 2"/>
          <p:cNvSpPr>
            <a:spLocks noGrp="1"/>
          </p:cNvSpPr>
          <p:nvPr>
            <p:ph idx="1"/>
          </p:nvPr>
        </p:nvSpPr>
        <p:spPr/>
        <p:txBody>
          <a:bodyPr/>
          <a:lstStyle/>
          <a:p>
            <a:r>
              <a:rPr lang="en-US" dirty="0"/>
              <a:t>Example in 15-19-0128-00</a:t>
            </a:r>
          </a:p>
          <a:p>
            <a:r>
              <a:rPr lang="en-US" dirty="0"/>
              <a:t>Use PICS outline (Annex D)</a:t>
            </a:r>
          </a:p>
          <a:p>
            <a:r>
              <a:rPr lang="en-US" dirty="0"/>
              <a:t>Ignore M/O fields</a:t>
            </a:r>
          </a:p>
          <a:p>
            <a:r>
              <a:rPr lang="en-US" dirty="0"/>
              <a:t>Check Y/N whether the feature is used</a:t>
            </a:r>
          </a:p>
          <a:p>
            <a:r>
              <a:rPr lang="en-US" dirty="0"/>
              <a:t>Validate that all features are covered from the standard (PICS may not be complete in the standard….)</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949575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Profiles</a:t>
            </a:r>
            <a:br>
              <a:rPr lang="en-US" dirty="0"/>
            </a:br>
            <a:r>
              <a:rPr lang="en-US" dirty="0"/>
              <a:t>Agenda July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Profiles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030372267"/>
              </p:ext>
            </p:extLst>
          </p:nvPr>
        </p:nvGraphicFramePr>
        <p:xfrm>
          <a:off x="685800" y="1981200"/>
          <a:ext cx="7772400" cy="239268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IG Profiles</a:t>
                      </a:r>
                    </a:p>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purpose of the group and ensure there is interest</a:t>
            </a:r>
          </a:p>
          <a:p>
            <a:pPr lvl="1"/>
            <a:r>
              <a:rPr lang="en-US" dirty="0"/>
              <a:t>Attach features in the various IEEE 802.15 standards to industry groups, companies, etc. that use those features</a:t>
            </a:r>
          </a:p>
          <a:p>
            <a:pPr lvl="1"/>
            <a:r>
              <a:rPr lang="en-US" dirty="0"/>
              <a:t>Identify places to ”reach out” for comment resolution to proposed changes</a:t>
            </a:r>
          </a:p>
          <a:p>
            <a:r>
              <a:rPr lang="en-US" dirty="0"/>
              <a:t>Review proposed submission format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1076</TotalTime>
  <Words>775</Words>
  <Application>Microsoft Macintosh PowerPoint</Application>
  <PresentationFormat>On-screen Show (4:3)</PresentationFormat>
  <Paragraphs>117</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vt:lpstr>
      <vt:lpstr>Monotype Sorts</vt:lpstr>
      <vt:lpstr>Times New Roman</vt:lpstr>
      <vt:lpstr>IEEE-P802_15_Rbt</vt:lpstr>
      <vt:lpstr>PowerPoint Presentation</vt:lpstr>
      <vt:lpstr>802.15 IG Profiles Agenda July 2019 Plenary</vt:lpstr>
      <vt:lpstr>Instructions for the WG Chair</vt:lpstr>
      <vt:lpstr>Participants, Patents, and Duty to Inform</vt:lpstr>
      <vt:lpstr>Patent Related Links</vt:lpstr>
      <vt:lpstr>Call for Potentially Essential Patents</vt:lpstr>
      <vt:lpstr>Other Guidelines for IEEE WG Meetings</vt:lpstr>
      <vt:lpstr>IG Profiles Schedule for the Week</vt:lpstr>
      <vt:lpstr>Main Agenda Items for the Week</vt:lpstr>
      <vt:lpstr>Draft Agenda</vt:lpstr>
      <vt:lpstr>Proposed outline for Profiles documents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394</cp:revision>
  <cp:lastPrinted>1998-02-10T13:28:06Z</cp:lastPrinted>
  <dcterms:created xsi:type="dcterms:W3CDTF">2017-03-12T21:31:02Z</dcterms:created>
  <dcterms:modified xsi:type="dcterms:W3CDTF">2019-07-08T17:51:53Z</dcterms:modified>
</cp:coreProperties>
</file>