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slides/_rels/slide3.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35424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35424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35424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35424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35424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35424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35424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35424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35424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35424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35424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35424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35424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35424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35424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35424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35424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35424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35424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35424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35424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35424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38120" y="36576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 name="CustomShape 2"/>
          <p:cNvSpPr/>
          <p:nvPr/>
        </p:nvSpPr>
        <p:spPr>
          <a:xfrm>
            <a:off x="3095640" y="396000"/>
            <a:ext cx="5360760" cy="21168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802-15-19-0247-01</a:t>
            </a:r>
            <a:endParaRPr b="0" lang="en-US" sz="1400" spc="-1" strike="noStrike">
              <a:latin typeface="Arial"/>
            </a:endParaRPr>
          </a:p>
        </p:txBody>
      </p:sp>
      <p:sp>
        <p:nvSpPr>
          <p:cNvPr id="2" name="Line 3"/>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3" name="CustomShape 4"/>
          <p:cNvSpPr/>
          <p:nvPr/>
        </p:nvSpPr>
        <p:spPr>
          <a:xfrm>
            <a:off x="685800" y="6475320"/>
            <a:ext cx="1737000" cy="30348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4" name="Line 5"/>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 name="Line 6"/>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6" name="CustomShape 7"/>
          <p:cNvSpPr/>
          <p:nvPr/>
        </p:nvSpPr>
        <p:spPr>
          <a:xfrm>
            <a:off x="3749040" y="6475320"/>
            <a:ext cx="1737000" cy="30348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55C63003-146C-4019-BCCD-11F15FC31299}"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7" name="CustomShape 8"/>
          <p:cNvSpPr/>
          <p:nvPr/>
        </p:nvSpPr>
        <p:spPr>
          <a:xfrm>
            <a:off x="7040160" y="6490080"/>
            <a:ext cx="1737000" cy="30348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8" name="CustomShape 9"/>
          <p:cNvSpPr/>
          <p:nvPr/>
        </p:nvSpPr>
        <p:spPr>
          <a:xfrm>
            <a:off x="685800" y="365760"/>
            <a:ext cx="2572560" cy="21168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July 2019</a:t>
            </a:r>
            <a:endParaRPr b="0" lang="en-US" sz="1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35424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47" name="CustomShape 2"/>
          <p:cNvSpPr/>
          <p:nvPr/>
        </p:nvSpPr>
        <p:spPr>
          <a:xfrm>
            <a:off x="3095640" y="396000"/>
            <a:ext cx="5360760" cy="21168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802-15-19-0247-01</a:t>
            </a:r>
            <a:endParaRPr b="0" lang="en-US" sz="1400" spc="-1" strike="noStrike">
              <a:latin typeface="Arial"/>
            </a:endParaRPr>
          </a:p>
        </p:txBody>
      </p:sp>
      <p:sp>
        <p:nvSpPr>
          <p:cNvPr id="48" name="Line 3"/>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9" name="CustomShape 4"/>
          <p:cNvSpPr/>
          <p:nvPr/>
        </p:nvSpPr>
        <p:spPr>
          <a:xfrm>
            <a:off x="685800" y="6475320"/>
            <a:ext cx="1737000" cy="30348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50" name="Line 5"/>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1" name="Line 6"/>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2" name="CustomShape 7"/>
          <p:cNvSpPr/>
          <p:nvPr/>
        </p:nvSpPr>
        <p:spPr>
          <a:xfrm>
            <a:off x="3749040" y="6475320"/>
            <a:ext cx="1737000" cy="30348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A0C61155-7349-4F7A-B93E-F5F483C0E492}" type="slidenum">
              <a:rPr b="0" lang="en-US" sz="2000" spc="-1" strike="noStrike">
                <a:solidFill>
                  <a:srgbClr val="000000"/>
                </a:solidFill>
                <a:latin typeface="Times New Roman"/>
                <a:ea typeface="DejaVu Sans"/>
              </a:rPr>
              <a:t>1</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53" name="CustomShape 8"/>
          <p:cNvSpPr/>
          <p:nvPr/>
        </p:nvSpPr>
        <p:spPr>
          <a:xfrm>
            <a:off x="7040160" y="6490080"/>
            <a:ext cx="1737000" cy="30348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54" name="CustomShape 9"/>
          <p:cNvSpPr/>
          <p:nvPr/>
        </p:nvSpPr>
        <p:spPr>
          <a:xfrm>
            <a:off x="685800" y="365760"/>
            <a:ext cx="2572560" cy="21168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July 2019</a:t>
            </a:r>
            <a:endParaRPr b="0" lang="en-US" sz="1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5.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152280" y="609480"/>
            <a:ext cx="8989920" cy="462456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en-US"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US" sz="1600" spc="-1" strike="noStrike">
                <a:solidFill>
                  <a:srgbClr val="000000"/>
                </a:solidFill>
                <a:latin typeface="Times New Roman"/>
                <a:ea typeface="DejaVu Sans"/>
              </a:rPr>
              <a:t>Submission Title:</a:t>
            </a:r>
            <a:r>
              <a:rPr b="0" lang="en-US" sz="1600" spc="-1" strike="noStrike">
                <a:solidFill>
                  <a:srgbClr val="000000"/>
                </a:solidFill>
                <a:latin typeface="Times New Roman"/>
                <a:ea typeface="DejaVu Sans"/>
              </a:rPr>
              <a:t> TG9ma Agenda for July Meeting</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Date Submitted: 15 July, 2019</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Source:</a:t>
            </a:r>
            <a:r>
              <a:rPr b="0" lang="en-US" sz="1600" spc="-1" strike="noStrike">
                <a:solidFill>
                  <a:srgbClr val="000000"/>
                </a:solidFill>
                <a:latin typeface="Times New Roman"/>
                <a:ea typeface="DejaVu Sans"/>
              </a:rPr>
              <a:t> Tero Kivinen</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US" sz="1600" spc="-1" strike="noStrike">
                <a:solidFill>
                  <a:srgbClr val="000000"/>
                </a:solidFill>
                <a:latin typeface="Times New Roman"/>
                <a:ea typeface="DejaVu Sans"/>
              </a:rPr>
              <a:t>E-Mail: kivinen@iki.fi</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Re:</a:t>
            </a:r>
            <a:r>
              <a:rPr b="0" lang="en-US" sz="1600" spc="-1" strike="noStrike">
                <a:solidFill>
                  <a:srgbClr val="000000"/>
                </a:solidFill>
                <a:latin typeface="Times New Roman"/>
                <a:ea typeface="DejaVu Sans"/>
              </a:rPr>
              <a:t> TG9ma Agenda for July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Abstract:</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US" sz="1600" spc="-1" strike="noStrike">
                <a:solidFill>
                  <a:srgbClr val="000000"/>
                </a:solidFill>
                <a:latin typeface="Times New Roman"/>
                <a:ea typeface="DejaVu Sans"/>
              </a:rPr>
              <a:t>Agena for TG9ma meeting for July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Purpose: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Notice: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Release: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US"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CustomShape 1"/>
          <p:cNvSpPr/>
          <p:nvPr/>
        </p:nvSpPr>
        <p:spPr>
          <a:xfrm>
            <a:off x="685800" y="685440"/>
            <a:ext cx="7770600" cy="1065240"/>
          </a:xfrm>
          <a:prstGeom prst="rect">
            <a:avLst/>
          </a:prstGeom>
          <a:noFill/>
          <a:ln>
            <a:noFill/>
          </a:ln>
        </p:spPr>
        <p:style>
          <a:lnRef idx="0"/>
          <a:fillRef idx="0"/>
          <a:effectRef idx="0"/>
          <a:fontRef idx="minor"/>
        </p:style>
      </p:sp>
      <p:sp>
        <p:nvSpPr>
          <p:cNvPr id="94" name="TextShape 2"/>
          <p:cNvSpPr txBox="1"/>
          <p:nvPr/>
        </p:nvSpPr>
        <p:spPr>
          <a:xfrm>
            <a:off x="457200" y="354240"/>
            <a:ext cx="8229240" cy="1144800"/>
          </a:xfrm>
          <a:prstGeom prst="rect">
            <a:avLst/>
          </a:prstGeom>
          <a:noFill/>
          <a:ln>
            <a:noFill/>
          </a:ln>
        </p:spPr>
        <p:txBody>
          <a:bodyPr lIns="0" rIns="0" tIns="0" bIns="0" anchor="ctr">
            <a:spAutoFit/>
          </a:bodyPr>
          <a:p>
            <a:pPr algn="ctr"/>
            <a:r>
              <a:rPr b="0" lang="en-US" sz="4400" spc="-1" strike="noStrike">
                <a:solidFill>
                  <a:srgbClr val="000000"/>
                </a:solidFill>
                <a:latin typeface="Arial"/>
                <a:ea typeface="DejaVu Sans"/>
              </a:rPr>
              <a:t>Agenda for July</a:t>
            </a:r>
            <a:endParaRPr b="0" lang="en-US" sz="4400" spc="-1" strike="noStrike">
              <a:latin typeface="Arial"/>
            </a:endParaRPr>
          </a:p>
        </p:txBody>
      </p:sp>
      <p:sp>
        <p:nvSpPr>
          <p:cNvPr id="95" name="TextShape 3"/>
          <p:cNvSpPr txBox="1"/>
          <p:nvPr/>
        </p:nvSpPr>
        <p:spPr>
          <a:xfrm>
            <a:off x="457200" y="1604520"/>
            <a:ext cx="8229240" cy="3977280"/>
          </a:xfrm>
          <a:prstGeom prst="rect">
            <a:avLst/>
          </a:prstGeom>
          <a:noFill/>
          <a:ln>
            <a:noFill/>
          </a:ln>
        </p:spPr>
        <p:txBody>
          <a:bodyPr lIns="0" rIns="0" tIns="0" bIns="0">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Resolve PAR and CSD comments</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solidFill>
                  <a:srgbClr val="000000"/>
                </a:solidFill>
                <a:latin typeface="Arial"/>
                <a:ea typeface="DejaVu Sans"/>
              </a:rPr>
              <a:t>Start working on the draft document</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CustomShape 1"/>
          <p:cNvSpPr/>
          <p:nvPr/>
        </p:nvSpPr>
        <p:spPr>
          <a:xfrm>
            <a:off x="685800" y="685440"/>
            <a:ext cx="7770600" cy="1065240"/>
          </a:xfrm>
          <a:prstGeom prst="rect">
            <a:avLst/>
          </a:prstGeom>
          <a:noFill/>
          <a:ln>
            <a:noFill/>
          </a:ln>
        </p:spPr>
        <p:style>
          <a:lnRef idx="0"/>
          <a:fillRef idx="0"/>
          <a:effectRef idx="0"/>
          <a:fontRef idx="minor"/>
        </p:style>
      </p:sp>
      <p:sp>
        <p:nvSpPr>
          <p:cNvPr id="97" name="TextShape 2"/>
          <p:cNvSpPr txBox="1"/>
          <p:nvPr/>
        </p:nvSpPr>
        <p:spPr>
          <a:xfrm>
            <a:off x="457200" y="354240"/>
            <a:ext cx="8229240" cy="1144800"/>
          </a:xfrm>
          <a:prstGeom prst="rect">
            <a:avLst/>
          </a:prstGeom>
          <a:noFill/>
          <a:ln>
            <a:noFill/>
          </a:ln>
        </p:spPr>
        <p:txBody>
          <a:bodyPr lIns="0" rIns="0" tIns="0" bIns="0" anchor="ctr">
            <a:spAutoFit/>
          </a:bodyPr>
          <a:p>
            <a:pPr algn="ctr"/>
            <a:r>
              <a:rPr b="0" lang="en-US" sz="4400" spc="-1" strike="noStrike">
                <a:solidFill>
                  <a:srgbClr val="000000"/>
                </a:solidFill>
                <a:latin typeface="Arial"/>
                <a:ea typeface="DejaVu Sans"/>
              </a:rPr>
              <a:t>Detailed Agenda for July</a:t>
            </a:r>
            <a:endParaRPr b="0" lang="en-US" sz="4400" spc="-1" strike="noStrike">
              <a:latin typeface="Arial"/>
            </a:endParaRPr>
          </a:p>
        </p:txBody>
      </p:sp>
      <p:sp>
        <p:nvSpPr>
          <p:cNvPr id="98" name="TextShape 3"/>
          <p:cNvSpPr txBox="1"/>
          <p:nvPr/>
        </p:nvSpPr>
        <p:spPr>
          <a:xfrm>
            <a:off x="457200" y="1604520"/>
            <a:ext cx="8229240" cy="3977280"/>
          </a:xfrm>
          <a:prstGeom prst="rect">
            <a:avLst/>
          </a:prstGeom>
          <a:noFill/>
          <a:ln>
            <a:noFill/>
          </a:ln>
        </p:spPr>
        <p:txBody>
          <a:bodyPr lIns="0" rIns="0" tIns="0" bIns="0">
            <a:normAutofit fontScale="94000"/>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Tuesday PM2</a:t>
            </a:r>
            <a:endParaRPr b="0" lang="en-US" sz="3200" spc="-1" strike="noStrike">
              <a:latin typeface="Arial"/>
            </a:endParaRPr>
          </a:p>
          <a:p>
            <a:pPr lvl="1" marL="864000" indent="-324000">
              <a:lnSpc>
                <a:spcPct val="100000"/>
              </a:lnSpc>
              <a:spcBef>
                <a:spcPts val="1134"/>
              </a:spcBef>
              <a:buClr>
                <a:srgbClr val="000000"/>
              </a:buClr>
              <a:buSzPct val="75000"/>
              <a:buFont typeface="Symbol" charset="2"/>
              <a:buChar char=""/>
            </a:pPr>
            <a:r>
              <a:rPr b="0" lang="en-US" sz="3200" spc="-1" strike="noStrike">
                <a:solidFill>
                  <a:srgbClr val="000000"/>
                </a:solidFill>
                <a:latin typeface="Arial"/>
                <a:ea typeface="DejaVu Sans"/>
              </a:rPr>
              <a:t>Go through the PAR and CSD</a:t>
            </a:r>
            <a:endParaRPr b="0" lang="en-US" sz="3200" spc="-1" strike="noStrike">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Wednesday AM1</a:t>
            </a:r>
            <a:endParaRPr b="0" lang="en-US" sz="3200" spc="-1" strike="noStrike">
              <a:latin typeface="Arial"/>
            </a:endParaRPr>
          </a:p>
          <a:p>
            <a:pPr lvl="1" marL="864000" indent="-324000">
              <a:lnSpc>
                <a:spcPct val="100000"/>
              </a:lnSpc>
              <a:spcBef>
                <a:spcPts val="1134"/>
              </a:spcBef>
              <a:buClr>
                <a:srgbClr val="000000"/>
              </a:buClr>
              <a:buSzPct val="75000"/>
              <a:buFont typeface="Symbol" charset="2"/>
              <a:buChar char=""/>
            </a:pPr>
            <a:r>
              <a:rPr b="0" lang="en-US" sz="3200" spc="-1" strike="noStrike">
                <a:solidFill>
                  <a:srgbClr val="000000"/>
                </a:solidFill>
                <a:latin typeface="Arial"/>
                <a:ea typeface="DejaVu Sans"/>
              </a:rPr>
              <a:t>Resolve comments for PAR and CSD</a:t>
            </a:r>
            <a:endParaRPr b="0" lang="en-US" sz="3200" spc="-1" strike="noStrike">
              <a:latin typeface="Arial"/>
            </a:endParaRPr>
          </a:p>
          <a:p>
            <a:pPr lvl="1" marL="864000" indent="-324000">
              <a:lnSpc>
                <a:spcPct val="100000"/>
              </a:lnSpc>
              <a:spcBef>
                <a:spcPts val="1134"/>
              </a:spcBef>
              <a:buClr>
                <a:srgbClr val="000000"/>
              </a:buClr>
              <a:buSzPct val="75000"/>
              <a:buFont typeface="Symbol" charset="2"/>
              <a:buChar char=""/>
            </a:pPr>
            <a:r>
              <a:rPr b="0" lang="en-US" sz="3200" spc="-1" strike="noStrike">
                <a:solidFill>
                  <a:srgbClr val="000000"/>
                </a:solidFill>
                <a:latin typeface="Arial"/>
                <a:ea typeface="DejaVu Sans"/>
              </a:rPr>
              <a:t>Go through the closing report</a:t>
            </a:r>
            <a:endParaRPr b="0" lang="en-US" sz="3200" spc="-1" strike="noStrike">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Thursday AM1</a:t>
            </a:r>
            <a:endParaRPr b="0" lang="en-US" sz="3200" spc="-1" strike="noStrike">
              <a:latin typeface="Arial"/>
            </a:endParaRPr>
          </a:p>
          <a:p>
            <a:pPr lvl="1" marL="864000" indent="-324000">
              <a:lnSpc>
                <a:spcPct val="100000"/>
              </a:lnSpc>
              <a:spcBef>
                <a:spcPts val="1134"/>
              </a:spcBef>
              <a:buClr>
                <a:srgbClr val="000000"/>
              </a:buClr>
              <a:buSzPct val="75000"/>
              <a:buFont typeface="Symbol" charset="2"/>
              <a:buChar char=""/>
            </a:pPr>
            <a:r>
              <a:rPr b="0" lang="en-US" sz="3200" spc="-1" strike="noStrike">
                <a:solidFill>
                  <a:srgbClr val="000000"/>
                </a:solidFill>
                <a:latin typeface="Arial"/>
                <a:ea typeface="DejaVu Sans"/>
              </a:rPr>
              <a:t>Will be canceled unless issues arise</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278</TotalTime>
  <Application>LibreOffice/6.1.5.2$Linux_X86_64 LibreOffice_project/10$Build-2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2019-07-15T09:44:43Z</dcterms:modified>
  <cp:revision>55</cp:revision>
  <dc:subject>IEEE 802.15.9ma</dc:subject>
  <dc:title>Agenda for July</dc:title>
</cp:coreProperties>
</file>