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35424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35424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35424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38120" y="36576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60760" cy="2116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802-15-19-0247-01</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7000" cy="3034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7000" cy="3034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5C63003-146C-4019-BCCD-11F15FC31299}"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7000" cy="3034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256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35424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60760" cy="2116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802-15-19-0247-01</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7000" cy="3034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7000" cy="3034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A0C61155-7349-4F7A-B93E-F5F483C0E492}"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7000" cy="3034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2560" cy="2116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9920" cy="46245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15 July,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70600" cy="1065240"/>
          </a:xfrm>
          <a:prstGeom prst="rect">
            <a:avLst/>
          </a:prstGeom>
          <a:noFill/>
          <a:ln>
            <a:noFill/>
          </a:ln>
        </p:spPr>
        <p:style>
          <a:lnRef idx="0"/>
          <a:fillRef idx="0"/>
          <a:effectRef idx="0"/>
          <a:fontRef idx="minor"/>
        </p:style>
      </p:sp>
      <p:sp>
        <p:nvSpPr>
          <p:cNvPr id="94" name="TextShape 2"/>
          <p:cNvSpPr txBox="1"/>
          <p:nvPr/>
        </p:nvSpPr>
        <p:spPr>
          <a:xfrm>
            <a:off x="457200" y="354240"/>
            <a:ext cx="8229240" cy="1144800"/>
          </a:xfrm>
          <a:prstGeom prst="rect">
            <a:avLst/>
          </a:prstGeom>
          <a:noFill/>
          <a:ln>
            <a:noFill/>
          </a:ln>
        </p:spPr>
        <p:txBody>
          <a:bodyPr lIns="0" rIns="0" tIns="0" bIns="0" anchor="ctr">
            <a:spAutoFit/>
          </a:bodyPr>
          <a:p>
            <a:pPr algn="ctr"/>
            <a:r>
              <a:rPr b="0" lang="en-US" sz="4400" spc="-1" strike="noStrike">
                <a:solidFill>
                  <a:srgbClr val="000000"/>
                </a:solidFill>
                <a:latin typeface="Arial"/>
                <a:ea typeface="DejaVu Sans"/>
              </a:rPr>
              <a:t>Agenda for July</a:t>
            </a:r>
            <a:endParaRPr b="0" lang="en-US" sz="4400" spc="-1" strike="noStrike">
              <a:latin typeface="Arial"/>
            </a:endParaRPr>
          </a:p>
        </p:txBody>
      </p:sp>
      <p:sp>
        <p:nvSpPr>
          <p:cNvPr id="95" name="TextShape 3"/>
          <p:cNvSpPr txBox="1"/>
          <p:nvPr/>
        </p:nvSpPr>
        <p:spPr>
          <a:xfrm>
            <a:off x="457200" y="1604520"/>
            <a:ext cx="8229240" cy="3977280"/>
          </a:xfrm>
          <a:prstGeom prst="rect">
            <a:avLst/>
          </a:prstGeom>
          <a:noFill/>
          <a:ln>
            <a:noFill/>
          </a:ln>
        </p:spPr>
        <p:txBody>
          <a:bodyPr lIns="0" rIns="0" tIns="0" bIns="0">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Resolve PAR and CSD comments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70600" cy="1065240"/>
          </a:xfrm>
          <a:prstGeom prst="rect">
            <a:avLst/>
          </a:prstGeom>
          <a:noFill/>
          <a:ln>
            <a:noFill/>
          </a:ln>
        </p:spPr>
        <p:style>
          <a:lnRef idx="0"/>
          <a:fillRef idx="0"/>
          <a:effectRef idx="0"/>
          <a:fontRef idx="minor"/>
        </p:style>
      </p:sp>
      <p:sp>
        <p:nvSpPr>
          <p:cNvPr id="97" name="TextShape 2"/>
          <p:cNvSpPr txBox="1"/>
          <p:nvPr/>
        </p:nvSpPr>
        <p:spPr>
          <a:xfrm>
            <a:off x="457200" y="354240"/>
            <a:ext cx="8229240" cy="1144800"/>
          </a:xfrm>
          <a:prstGeom prst="rect">
            <a:avLst/>
          </a:prstGeom>
          <a:noFill/>
          <a:ln>
            <a:noFill/>
          </a:ln>
        </p:spPr>
        <p:txBody>
          <a:bodyPr lIns="0" rIns="0" tIns="0" bIns="0" anchor="ctr">
            <a:spAutoFit/>
          </a:bodyPr>
          <a:p>
            <a:pPr algn="ctr"/>
            <a:r>
              <a:rPr b="0" lang="en-US" sz="4400" spc="-1" strike="noStrike">
                <a:solidFill>
                  <a:srgbClr val="000000"/>
                </a:solidFill>
                <a:latin typeface="Arial"/>
                <a:ea typeface="DejaVu Sans"/>
              </a:rPr>
              <a:t>Detailed Agenda for July</a:t>
            </a:r>
            <a:endParaRPr b="0" lang="en-US" sz="4400" spc="-1" strike="noStrike">
              <a:latin typeface="Arial"/>
            </a:endParaRPr>
          </a:p>
        </p:txBody>
      </p:sp>
      <p:sp>
        <p:nvSpPr>
          <p:cNvPr id="98" name="TextShape 3"/>
          <p:cNvSpPr txBox="1"/>
          <p:nvPr/>
        </p:nvSpPr>
        <p:spPr>
          <a:xfrm>
            <a:off x="457200" y="1604520"/>
            <a:ext cx="8229240" cy="3977280"/>
          </a:xfrm>
          <a:prstGeom prst="rect">
            <a:avLst/>
          </a:prstGeom>
          <a:noFill/>
          <a:ln>
            <a:noFill/>
          </a:ln>
        </p:spPr>
        <p:txBody>
          <a:bodyPr lIns="0" rIns="0" tIns="0" bIns="0">
            <a:normAutofit fontScale="94000"/>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Tuesday PM2</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ea typeface="DejaVu Sans"/>
              </a:rPr>
              <a:t>Go through the PAR and CSD</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Wednesday AM1</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ea typeface="DejaVu Sans"/>
              </a:rPr>
              <a:t>Resolve comments for PAR and CSD</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Thursday AM1</a:t>
            </a:r>
            <a:endParaRPr b="0" lang="en-US" sz="32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3200" spc="-1" strike="noStrike">
                <a:solidFill>
                  <a:srgbClr val="000000"/>
                </a:solidFill>
                <a:latin typeface="Arial"/>
                <a:ea typeface="DejaVu Sans"/>
              </a:rPr>
              <a:t>Will be canceled unless issues arise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278</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2019-07-15T09:44:43Z</dcterms:modified>
  <cp:revision>55</cp:revision>
  <dc:subject>IEEE 802.15.9ma</dc:subject>
  <dc:title>Agenda for July</dc:title>
</cp:coreProperties>
</file>